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Lst>
  <p:sldSz cx="9601200" cy="12801600" type="A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39" d="100"/>
          <a:sy n="39" d="100"/>
        </p:scale>
        <p:origin x="2250" y="30"/>
      </p:cViewPr>
      <p:guideLst>
        <p:guide orient="horz" pos="4032"/>
        <p:guide pos="30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6"/>
            <a:ext cx="8161020" cy="2744047"/>
          </a:xfrm>
        </p:spPr>
        <p:txBody>
          <a:bodyPr/>
          <a:lstStyle/>
          <a:p>
            <a:r>
              <a:rPr lang="en-US"/>
              <a:t>Click to edit Master title style</a:t>
            </a:r>
            <a:endParaRPr lang="en-GB"/>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360045" indent="0" algn="ctr">
              <a:buNone/>
              <a:defRPr>
                <a:solidFill>
                  <a:schemeClr val="tx1">
                    <a:tint val="75000"/>
                  </a:schemeClr>
                </a:solidFill>
              </a:defRPr>
            </a:lvl2pPr>
            <a:lvl3pPr marL="720090" indent="0" algn="ctr">
              <a:buNone/>
              <a:defRPr>
                <a:solidFill>
                  <a:schemeClr val="tx1">
                    <a:tint val="75000"/>
                  </a:schemeClr>
                </a:solidFill>
              </a:defRPr>
            </a:lvl3pPr>
            <a:lvl4pPr marL="1080135" indent="0" algn="ctr">
              <a:buNone/>
              <a:defRPr>
                <a:solidFill>
                  <a:schemeClr val="tx1">
                    <a:tint val="75000"/>
                  </a:schemeClr>
                </a:solidFill>
              </a:defRPr>
            </a:lvl4pPr>
            <a:lvl5pPr marL="1440180" indent="0" algn="ctr">
              <a:buNone/>
              <a:defRPr>
                <a:solidFill>
                  <a:schemeClr val="tx1">
                    <a:tint val="75000"/>
                  </a:schemeClr>
                </a:solidFill>
              </a:defRPr>
            </a:lvl5pPr>
            <a:lvl6pPr marL="1800225" indent="0" algn="ctr">
              <a:buNone/>
              <a:defRPr>
                <a:solidFill>
                  <a:schemeClr val="tx1">
                    <a:tint val="75000"/>
                  </a:schemeClr>
                </a:solidFill>
              </a:defRPr>
            </a:lvl6pPr>
            <a:lvl7pPr marL="2160270" indent="0" algn="ctr">
              <a:buNone/>
              <a:defRPr>
                <a:solidFill>
                  <a:schemeClr val="tx1">
                    <a:tint val="75000"/>
                  </a:schemeClr>
                </a:solidFill>
              </a:defRPr>
            </a:lvl7pPr>
            <a:lvl8pPr marL="2520315" indent="0" algn="ctr">
              <a:buNone/>
              <a:defRPr>
                <a:solidFill>
                  <a:schemeClr val="tx1">
                    <a:tint val="75000"/>
                  </a:schemeClr>
                </a:solidFill>
              </a:defRPr>
            </a:lvl8pPr>
            <a:lvl9pPr marL="2880360" indent="0" algn="ctr">
              <a:buNone/>
              <a:defRPr>
                <a:solidFill>
                  <a:schemeClr val="tx1">
                    <a:tint val="75000"/>
                  </a:schemeClr>
                </a:solidFill>
              </a:defRPr>
            </a:lvl9pPr>
          </a:lstStyle>
          <a:p>
            <a:r>
              <a:rPr lang="en-US"/>
              <a:t>Click to edit Master subtitle style</a:t>
            </a:r>
            <a:endParaRPr lang="en-GB"/>
          </a:p>
        </p:txBody>
      </p:sp>
      <p:sp>
        <p:nvSpPr>
          <p:cNvPr id="6" name="Slide Number Placeholder 5"/>
          <p:cNvSpPr>
            <a:spLocks noGrp="1"/>
          </p:cNvSpPr>
          <p:nvPr>
            <p:ph type="sldNum" sz="quarter" idx="12"/>
          </p:nvPr>
        </p:nvSpPr>
        <p:spPr/>
        <p:txBody>
          <a:bodyPr/>
          <a:lstStyle/>
          <a:p>
            <a:fld id="{C5D8A21B-C48D-4C49-993A-1B578030B776}" type="slidenum">
              <a:rPr lang="en-US" smtClean="0"/>
              <a:t>‹#›</a:t>
            </a:fld>
            <a:endParaRPr lang="en-US"/>
          </a:p>
        </p:txBody>
      </p:sp>
      <p:cxnSp>
        <p:nvCxnSpPr>
          <p:cNvPr id="7" name="Straight Connector 6"/>
          <p:cNvCxnSpPr/>
          <p:nvPr/>
        </p:nvCxnSpPr>
        <p:spPr>
          <a:xfrm>
            <a:off x="521975" y="6969760"/>
            <a:ext cx="8595814"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7740305"/>
            <a:ext cx="720090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7" name="Group 16"/>
          <p:cNvGrpSpPr/>
          <p:nvPr/>
        </p:nvGrpSpPr>
        <p:grpSpPr>
          <a:xfrm rot="16200000">
            <a:off x="4126984" y="-4211272"/>
            <a:ext cx="1427242" cy="9841230"/>
            <a:chOff x="8384411" y="-43584"/>
            <a:chExt cx="764594" cy="6904610"/>
          </a:xfrm>
        </p:grpSpPr>
        <p:sp>
          <p:nvSpPr>
            <p:cNvPr id="18" name="Diagonal Stripe 17"/>
            <p:cNvSpPr/>
            <p:nvPr/>
          </p:nvSpPr>
          <p:spPr>
            <a:xfrm rot="10800000">
              <a:off x="8384411" y="3026"/>
              <a:ext cx="762000" cy="6858000"/>
            </a:xfrm>
            <a:prstGeom prst="diagStripe">
              <a:avLst>
                <a:gd name="adj" fmla="val 76293"/>
              </a:avLst>
            </a:prstGeom>
            <a:solidFill>
              <a:srgbClr val="31859C">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18" dirty="0">
                <a:solidFill>
                  <a:schemeClr val="tx1"/>
                </a:solidFill>
              </a:endParaRPr>
            </a:p>
          </p:txBody>
        </p:sp>
        <p:sp>
          <p:nvSpPr>
            <p:cNvPr id="19" name="Rectangle 19"/>
            <p:cNvSpPr/>
            <p:nvPr/>
          </p:nvSpPr>
          <p:spPr>
            <a:xfrm>
              <a:off x="8663813" y="-43584"/>
              <a:ext cx="186398" cy="6903674"/>
            </a:xfrm>
            <a:custGeom>
              <a:avLst/>
              <a:gdLst>
                <a:gd name="connsiteX0" fmla="*/ 0 w 216702"/>
                <a:gd name="connsiteY0" fmla="*/ 0 h 6858000"/>
                <a:gd name="connsiteX1" fmla="*/ 216702 w 216702"/>
                <a:gd name="connsiteY1" fmla="*/ 0 h 6858000"/>
                <a:gd name="connsiteX2" fmla="*/ 216702 w 216702"/>
                <a:gd name="connsiteY2" fmla="*/ 6858000 h 6858000"/>
                <a:gd name="connsiteX3" fmla="*/ 0 w 216702"/>
                <a:gd name="connsiteY3" fmla="*/ 6858000 h 6858000"/>
                <a:gd name="connsiteX4" fmla="*/ 0 w 216702"/>
                <a:gd name="connsiteY4" fmla="*/ 0 h 6858000"/>
                <a:gd name="connsiteX0" fmla="*/ 1029 w 216702"/>
                <a:gd name="connsiteY0" fmla="*/ 0 h 6880837"/>
                <a:gd name="connsiteX1" fmla="*/ 216702 w 216702"/>
                <a:gd name="connsiteY1" fmla="*/ 22837 h 6880837"/>
                <a:gd name="connsiteX2" fmla="*/ 216702 w 216702"/>
                <a:gd name="connsiteY2" fmla="*/ 6880837 h 6880837"/>
                <a:gd name="connsiteX3" fmla="*/ 0 w 216702"/>
                <a:gd name="connsiteY3" fmla="*/ 6880837 h 6880837"/>
                <a:gd name="connsiteX4" fmla="*/ 1029 w 216702"/>
                <a:gd name="connsiteY4" fmla="*/ 0 h 6880837"/>
                <a:gd name="connsiteX0" fmla="*/ 2059 w 217732"/>
                <a:gd name="connsiteY0" fmla="*/ 0 h 6903674"/>
                <a:gd name="connsiteX1" fmla="*/ 217732 w 217732"/>
                <a:gd name="connsiteY1" fmla="*/ 22837 h 6903674"/>
                <a:gd name="connsiteX2" fmla="*/ 217732 w 217732"/>
                <a:gd name="connsiteY2" fmla="*/ 6880837 h 6903674"/>
                <a:gd name="connsiteX3" fmla="*/ 0 w 217732"/>
                <a:gd name="connsiteY3" fmla="*/ 6903674 h 6903674"/>
                <a:gd name="connsiteX4" fmla="*/ 2059 w 217732"/>
                <a:gd name="connsiteY4" fmla="*/ 0 h 6903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32" h="6903674">
                  <a:moveTo>
                    <a:pt x="2059" y="0"/>
                  </a:moveTo>
                  <a:lnTo>
                    <a:pt x="217732" y="22837"/>
                  </a:lnTo>
                  <a:lnTo>
                    <a:pt x="217732" y="6880837"/>
                  </a:lnTo>
                  <a:lnTo>
                    <a:pt x="0" y="6903674"/>
                  </a:lnTo>
                  <a:cubicBezTo>
                    <a:pt x="686" y="4602449"/>
                    <a:pt x="1373" y="2301225"/>
                    <a:pt x="2059" y="0"/>
                  </a:cubicBezTo>
                  <a:close/>
                </a:path>
              </a:pathLst>
            </a:custGeom>
            <a:solidFill>
              <a:srgbClr val="339966">
                <a:alpha val="60000"/>
              </a:srgb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18" dirty="0"/>
            </a:p>
          </p:txBody>
        </p:sp>
        <p:sp>
          <p:nvSpPr>
            <p:cNvPr id="20" name="Diagonal Stripe 19"/>
            <p:cNvSpPr/>
            <p:nvPr/>
          </p:nvSpPr>
          <p:spPr>
            <a:xfrm rot="10800000" flipV="1">
              <a:off x="8387005" y="-407"/>
              <a:ext cx="762000" cy="6858000"/>
            </a:xfrm>
            <a:prstGeom prst="diagStripe">
              <a:avLst>
                <a:gd name="adj" fmla="val 76293"/>
              </a:avLst>
            </a:prstGeom>
            <a:solidFill>
              <a:schemeClr val="accent4">
                <a:lumMod val="75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18" dirty="0">
                <a:solidFill>
                  <a:schemeClr val="tx1"/>
                </a:solidFill>
              </a:endParaRPr>
            </a:p>
          </p:txBody>
        </p:sp>
      </p:grpSp>
      <p:sp>
        <p:nvSpPr>
          <p:cNvPr id="4" name="Rectangle 3"/>
          <p:cNvSpPr/>
          <p:nvPr userDrawn="1"/>
        </p:nvSpPr>
        <p:spPr>
          <a:xfrm>
            <a:off x="4557" y="11083919"/>
            <a:ext cx="3399919" cy="171768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18"/>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261" y="10620314"/>
            <a:ext cx="1616698" cy="2078466"/>
          </a:xfrm>
          <a:prstGeom prst="rect">
            <a:avLst/>
          </a:prstGeom>
        </p:spPr>
      </p:pic>
    </p:spTree>
    <p:extLst>
      <p:ext uri="{BB962C8B-B14F-4D97-AF65-F5344CB8AC3E}">
        <p14:creationId xmlns:p14="http://schemas.microsoft.com/office/powerpoint/2010/main" val="3499474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C5D8A21B-C48D-4C49-993A-1B578030B776}" type="slidenum">
              <a:rPr lang="en-US" smtClean="0"/>
              <a:t>‹#›</a:t>
            </a:fld>
            <a:endParaRPr lang="en-US"/>
          </a:p>
        </p:txBody>
      </p:sp>
      <p:cxnSp>
        <p:nvCxnSpPr>
          <p:cNvPr id="7" name="Straight Connector 6"/>
          <p:cNvCxnSpPr/>
          <p:nvPr/>
        </p:nvCxnSpPr>
        <p:spPr>
          <a:xfrm>
            <a:off x="521975" y="2317676"/>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1438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512660"/>
            <a:ext cx="2160270" cy="10922847"/>
          </a:xfrm>
        </p:spPr>
        <p:txBody>
          <a:bodyPr vert="eaVert"/>
          <a:lstStyle/>
          <a:p>
            <a:r>
              <a:rPr lang="en-US"/>
              <a:t>Click to edit Master title style</a:t>
            </a:r>
            <a:endParaRPr lang="en-GB" dirty="0"/>
          </a:p>
        </p:txBody>
      </p:sp>
      <p:sp>
        <p:nvSpPr>
          <p:cNvPr id="3" name="Vertical Text Placeholder 2"/>
          <p:cNvSpPr>
            <a:spLocks noGrp="1"/>
          </p:cNvSpPr>
          <p:nvPr>
            <p:ph type="body" orient="vert" idx="1"/>
          </p:nvPr>
        </p:nvSpPr>
        <p:spPr>
          <a:xfrm>
            <a:off x="480060" y="512660"/>
            <a:ext cx="6320790" cy="1092284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C5D8A21B-C48D-4C49-993A-1B578030B776}" type="slidenum">
              <a:rPr lang="en-US" smtClean="0"/>
              <a:t>‹#›</a:t>
            </a:fld>
            <a:endParaRPr lang="en-US"/>
          </a:p>
        </p:txBody>
      </p:sp>
    </p:spTree>
    <p:extLst>
      <p:ext uri="{BB962C8B-B14F-4D97-AF65-F5344CB8AC3E}">
        <p14:creationId xmlns:p14="http://schemas.microsoft.com/office/powerpoint/2010/main" val="1976105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C5D8A21B-C48D-4C49-993A-1B578030B776}" type="slidenum">
              <a:rPr lang="en-US" smtClean="0"/>
              <a:t>‹#›</a:t>
            </a:fld>
            <a:endParaRPr lang="en-US"/>
          </a:p>
        </p:txBody>
      </p:sp>
      <p:cxnSp>
        <p:nvCxnSpPr>
          <p:cNvPr id="7" name="Straight Connector 6"/>
          <p:cNvCxnSpPr/>
          <p:nvPr/>
        </p:nvCxnSpPr>
        <p:spPr>
          <a:xfrm>
            <a:off x="521975" y="2317676"/>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9991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6"/>
            <a:ext cx="8161020" cy="2542540"/>
          </a:xfrm>
        </p:spPr>
        <p:txBody>
          <a:bodyPr anchor="t"/>
          <a:lstStyle>
            <a:lvl1pPr algn="l">
              <a:defRPr sz="3150" b="0" cap="all"/>
            </a:lvl1pPr>
          </a:lstStyle>
          <a:p>
            <a:r>
              <a:rPr lang="en-US"/>
              <a:t>Click to edit Master title style</a:t>
            </a:r>
            <a:endParaRPr lang="en-GB" dirty="0"/>
          </a:p>
        </p:txBody>
      </p:sp>
      <p:sp>
        <p:nvSpPr>
          <p:cNvPr id="3" name="Text Placeholder 2"/>
          <p:cNvSpPr>
            <a:spLocks noGrp="1"/>
          </p:cNvSpPr>
          <p:nvPr>
            <p:ph type="body" idx="1"/>
          </p:nvPr>
        </p:nvSpPr>
        <p:spPr>
          <a:xfrm>
            <a:off x="758429" y="5425865"/>
            <a:ext cx="8161020" cy="2800349"/>
          </a:xfrm>
        </p:spPr>
        <p:txBody>
          <a:bodyPr anchor="b"/>
          <a:lstStyle>
            <a:lvl1pPr marL="0" indent="0">
              <a:buNone/>
              <a:defRPr sz="1575">
                <a:solidFill>
                  <a:schemeClr val="tx1">
                    <a:tint val="75000"/>
                  </a:schemeClr>
                </a:solidFill>
              </a:defRPr>
            </a:lvl1pPr>
            <a:lvl2pPr marL="360045" indent="0">
              <a:buNone/>
              <a:defRPr sz="1418">
                <a:solidFill>
                  <a:schemeClr val="tx1">
                    <a:tint val="75000"/>
                  </a:schemeClr>
                </a:solidFill>
              </a:defRPr>
            </a:lvl2pPr>
            <a:lvl3pPr marL="720090" indent="0">
              <a:buNone/>
              <a:defRPr sz="1260">
                <a:solidFill>
                  <a:schemeClr val="tx1">
                    <a:tint val="75000"/>
                  </a:schemeClr>
                </a:solidFill>
              </a:defRPr>
            </a:lvl3pPr>
            <a:lvl4pPr marL="1080135" indent="0">
              <a:buNone/>
              <a:defRPr sz="1103">
                <a:solidFill>
                  <a:schemeClr val="tx1">
                    <a:tint val="75000"/>
                  </a:schemeClr>
                </a:solidFill>
              </a:defRPr>
            </a:lvl4pPr>
            <a:lvl5pPr marL="1440180" indent="0">
              <a:buNone/>
              <a:defRPr sz="1103">
                <a:solidFill>
                  <a:schemeClr val="tx1">
                    <a:tint val="75000"/>
                  </a:schemeClr>
                </a:solidFill>
              </a:defRPr>
            </a:lvl5pPr>
            <a:lvl6pPr marL="1800225" indent="0">
              <a:buNone/>
              <a:defRPr sz="1103">
                <a:solidFill>
                  <a:schemeClr val="tx1">
                    <a:tint val="75000"/>
                  </a:schemeClr>
                </a:solidFill>
              </a:defRPr>
            </a:lvl6pPr>
            <a:lvl7pPr marL="2160270" indent="0">
              <a:buNone/>
              <a:defRPr sz="1103">
                <a:solidFill>
                  <a:schemeClr val="tx1">
                    <a:tint val="75000"/>
                  </a:schemeClr>
                </a:solidFill>
              </a:defRPr>
            </a:lvl7pPr>
            <a:lvl8pPr marL="2520315" indent="0">
              <a:buNone/>
              <a:defRPr sz="1103">
                <a:solidFill>
                  <a:schemeClr val="tx1">
                    <a:tint val="75000"/>
                  </a:schemeClr>
                </a:solidFill>
              </a:defRPr>
            </a:lvl8pPr>
            <a:lvl9pPr marL="2880360" indent="0">
              <a:buNone/>
              <a:defRPr sz="1103">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2"/>
          </p:nvPr>
        </p:nvSpPr>
        <p:spPr/>
        <p:txBody>
          <a:bodyPr/>
          <a:lstStyle>
            <a:lvl1pPr>
              <a:defRPr sz="709">
                <a:solidFill>
                  <a:schemeClr val="tx1">
                    <a:lumMod val="65000"/>
                    <a:lumOff val="35000"/>
                  </a:schemeClr>
                </a:solidFill>
              </a:defRPr>
            </a:lvl1pPr>
          </a:lstStyle>
          <a:p>
            <a:fld id="{C5D8A21B-C48D-4C49-993A-1B578030B776}" type="slidenum">
              <a:rPr lang="en-US" smtClean="0"/>
              <a:t>‹#›</a:t>
            </a:fld>
            <a:endParaRPr lang="en-US"/>
          </a:p>
        </p:txBody>
      </p:sp>
      <p:cxnSp>
        <p:nvCxnSpPr>
          <p:cNvPr id="7" name="Straight Connector 6"/>
          <p:cNvCxnSpPr/>
          <p:nvPr/>
        </p:nvCxnSpPr>
        <p:spPr>
          <a:xfrm>
            <a:off x="521975" y="8224819"/>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1171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480060" y="2987043"/>
            <a:ext cx="4240530" cy="8448464"/>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80610" y="2987043"/>
            <a:ext cx="4240530" cy="8448464"/>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C5D8A21B-C48D-4C49-993A-1B578030B776}" type="slidenum">
              <a:rPr lang="en-US" smtClean="0"/>
              <a:t>‹#›</a:t>
            </a:fld>
            <a:endParaRPr lang="en-US"/>
          </a:p>
        </p:txBody>
      </p:sp>
      <p:cxnSp>
        <p:nvCxnSpPr>
          <p:cNvPr id="8" name="Straight Connector 7"/>
          <p:cNvCxnSpPr/>
          <p:nvPr/>
        </p:nvCxnSpPr>
        <p:spPr>
          <a:xfrm>
            <a:off x="521975" y="2317676"/>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7762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80060" y="2865544"/>
            <a:ext cx="4242197" cy="1194222"/>
          </a:xfrm>
        </p:spPr>
        <p:txBody>
          <a:bodyPr anchor="b"/>
          <a:lstStyle>
            <a:lvl1pPr marL="0" indent="0">
              <a:buNone/>
              <a:defRPr sz="1890" b="0">
                <a:latin typeface="Franklin Gothic Medium" panose="020B0603020102020204" pitchFamily="34" charset="0"/>
              </a:defRPr>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Edit Master text styles</a:t>
            </a:r>
          </a:p>
        </p:txBody>
      </p:sp>
      <p:sp>
        <p:nvSpPr>
          <p:cNvPr id="4" name="Content Placeholder 3"/>
          <p:cNvSpPr>
            <a:spLocks noGrp="1"/>
          </p:cNvSpPr>
          <p:nvPr>
            <p:ph sz="half" idx="2"/>
          </p:nvPr>
        </p:nvSpPr>
        <p:spPr>
          <a:xfrm>
            <a:off x="480060" y="4059766"/>
            <a:ext cx="4242197" cy="7375738"/>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877278" y="2865544"/>
            <a:ext cx="4243863" cy="1194222"/>
          </a:xfrm>
        </p:spPr>
        <p:txBody>
          <a:bodyPr anchor="b"/>
          <a:lstStyle>
            <a:lvl1pPr marL="0" indent="0">
              <a:buNone/>
              <a:defRPr sz="1890" b="0">
                <a:latin typeface="Franklin Gothic Medium" panose="020B0603020102020204" pitchFamily="34" charset="0"/>
              </a:defRPr>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Edit Master text styles</a:t>
            </a:r>
          </a:p>
        </p:txBody>
      </p:sp>
      <p:sp>
        <p:nvSpPr>
          <p:cNvPr id="6" name="Content Placeholder 5"/>
          <p:cNvSpPr>
            <a:spLocks noGrp="1"/>
          </p:cNvSpPr>
          <p:nvPr>
            <p:ph sz="quarter" idx="4"/>
          </p:nvPr>
        </p:nvSpPr>
        <p:spPr>
          <a:xfrm>
            <a:off x="4877278" y="4059766"/>
            <a:ext cx="4243863" cy="7375738"/>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C5D8A21B-C48D-4C49-993A-1B578030B776}" type="slidenum">
              <a:rPr lang="en-US" smtClean="0"/>
              <a:t>‹#›</a:t>
            </a:fld>
            <a:endParaRPr lang="en-US"/>
          </a:p>
        </p:txBody>
      </p:sp>
      <p:cxnSp>
        <p:nvCxnSpPr>
          <p:cNvPr id="10" name="Straight Connector 9"/>
          <p:cNvCxnSpPr/>
          <p:nvPr/>
        </p:nvCxnSpPr>
        <p:spPr>
          <a:xfrm>
            <a:off x="521975" y="2317676"/>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9988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C5D8A21B-C48D-4C49-993A-1B578030B776}" type="slidenum">
              <a:rPr lang="en-US" smtClean="0"/>
              <a:t>‹#›</a:t>
            </a:fld>
            <a:endParaRPr lang="en-US"/>
          </a:p>
        </p:txBody>
      </p:sp>
      <p:cxnSp>
        <p:nvCxnSpPr>
          <p:cNvPr id="6" name="Straight Connector 5"/>
          <p:cNvCxnSpPr/>
          <p:nvPr/>
        </p:nvCxnSpPr>
        <p:spPr>
          <a:xfrm>
            <a:off x="521975" y="2317676"/>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2735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D8A21B-C48D-4C49-993A-1B578030B776}" type="slidenum">
              <a:rPr lang="en-US" smtClean="0"/>
              <a:t>‹#›</a:t>
            </a:fld>
            <a:endParaRPr lang="en-US"/>
          </a:p>
        </p:txBody>
      </p:sp>
    </p:spTree>
    <p:extLst>
      <p:ext uri="{BB962C8B-B14F-4D97-AF65-F5344CB8AC3E}">
        <p14:creationId xmlns:p14="http://schemas.microsoft.com/office/powerpoint/2010/main" val="2515291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3"/>
            <a:ext cx="3158729" cy="2169160"/>
          </a:xfrm>
          <a:solidFill>
            <a:schemeClr val="tx2"/>
          </a:solidFill>
        </p:spPr>
        <p:txBody>
          <a:bodyPr anchor="b"/>
          <a:lstStyle>
            <a:lvl1pPr algn="l">
              <a:defRPr sz="1575" b="0">
                <a:solidFill>
                  <a:schemeClr val="bg1"/>
                </a:solidFill>
              </a:defRPr>
            </a:lvl1pPr>
          </a:lstStyle>
          <a:p>
            <a:r>
              <a:rPr lang="en-US"/>
              <a:t>Click to edit Master title style</a:t>
            </a:r>
            <a:endParaRPr lang="en-GB" dirty="0"/>
          </a:p>
        </p:txBody>
      </p:sp>
      <p:sp>
        <p:nvSpPr>
          <p:cNvPr id="3" name="Content Placeholder 2"/>
          <p:cNvSpPr>
            <a:spLocks noGrp="1"/>
          </p:cNvSpPr>
          <p:nvPr>
            <p:ph idx="1"/>
          </p:nvPr>
        </p:nvSpPr>
        <p:spPr>
          <a:xfrm>
            <a:off x="3753803" y="509696"/>
            <a:ext cx="5367338" cy="10925811"/>
          </a:xfrm>
        </p:spPr>
        <p:txBody>
          <a:bodyPr/>
          <a:lstStyle>
            <a:lvl1pPr>
              <a:defRPr sz="2520"/>
            </a:lvl1pPr>
            <a:lvl2pPr>
              <a:defRPr sz="2205"/>
            </a:lvl2pPr>
            <a:lvl3pPr>
              <a:defRPr sz="1890"/>
            </a:lvl3pPr>
            <a:lvl4pPr>
              <a:defRPr sz="1575"/>
            </a:lvl4pPr>
            <a:lvl5pPr>
              <a:defRPr sz="1575"/>
            </a:lvl5pPr>
            <a:lvl6pPr>
              <a:defRPr sz="1575"/>
            </a:lvl6pPr>
            <a:lvl7pPr>
              <a:defRPr sz="1575"/>
            </a:lvl7pPr>
            <a:lvl8pPr>
              <a:defRPr sz="1575"/>
            </a:lvl8pPr>
            <a:lvl9pPr>
              <a:defRPr sz="15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80061" y="2678856"/>
            <a:ext cx="3158729" cy="8756651"/>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Edit Master text styles</a:t>
            </a:r>
          </a:p>
        </p:txBody>
      </p:sp>
      <p:sp>
        <p:nvSpPr>
          <p:cNvPr id="7" name="Slide Number Placeholder 6"/>
          <p:cNvSpPr>
            <a:spLocks noGrp="1"/>
          </p:cNvSpPr>
          <p:nvPr>
            <p:ph type="sldNum" sz="quarter" idx="12"/>
          </p:nvPr>
        </p:nvSpPr>
        <p:spPr/>
        <p:txBody>
          <a:bodyPr/>
          <a:lstStyle/>
          <a:p>
            <a:fld id="{C5D8A21B-C48D-4C49-993A-1B578030B776}" type="slidenum">
              <a:rPr lang="en-US" smtClean="0"/>
              <a:t>‹#›</a:t>
            </a:fld>
            <a:endParaRPr lang="en-US"/>
          </a:p>
        </p:txBody>
      </p:sp>
    </p:spTree>
    <p:extLst>
      <p:ext uri="{BB962C8B-B14F-4D97-AF65-F5344CB8AC3E}">
        <p14:creationId xmlns:p14="http://schemas.microsoft.com/office/powerpoint/2010/main" val="2603754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0"/>
            <a:ext cx="5760720" cy="1057911"/>
          </a:xfrm>
        </p:spPr>
        <p:txBody>
          <a:bodyPr anchor="b"/>
          <a:lstStyle>
            <a:lvl1pPr algn="l">
              <a:defRPr sz="1575" b="0"/>
            </a:lvl1pPr>
          </a:lstStyle>
          <a:p>
            <a:r>
              <a:rPr lang="en-US"/>
              <a:t>Click to edit Master title style</a:t>
            </a:r>
            <a:endParaRPr lang="en-GB"/>
          </a:p>
        </p:txBody>
      </p:sp>
      <p:sp>
        <p:nvSpPr>
          <p:cNvPr id="3" name="Picture Placeholder 2"/>
          <p:cNvSpPr>
            <a:spLocks noGrp="1"/>
          </p:cNvSpPr>
          <p:nvPr>
            <p:ph type="pic" idx="1"/>
          </p:nvPr>
        </p:nvSpPr>
        <p:spPr>
          <a:xfrm>
            <a:off x="1881902" y="1143847"/>
            <a:ext cx="5760720" cy="7680960"/>
          </a:xfrm>
        </p:spPr>
        <p:txBody>
          <a:bodyPr/>
          <a:lstStyle>
            <a:lvl1pPr marL="0" indent="0">
              <a:buNone/>
              <a:defRPr sz="2520"/>
            </a:lvl1pPr>
            <a:lvl2pPr marL="360045" indent="0">
              <a:buNone/>
              <a:defRPr sz="2205"/>
            </a:lvl2pPr>
            <a:lvl3pPr marL="720090" indent="0">
              <a:buNone/>
              <a:defRPr sz="1890"/>
            </a:lvl3pPr>
            <a:lvl4pPr marL="1080135" indent="0">
              <a:buNone/>
              <a:defRPr sz="1575"/>
            </a:lvl4pPr>
            <a:lvl5pPr marL="1440180" indent="0">
              <a:buNone/>
              <a:defRPr sz="1575"/>
            </a:lvl5pPr>
            <a:lvl6pPr marL="1800225" indent="0">
              <a:buNone/>
              <a:defRPr sz="1575"/>
            </a:lvl6pPr>
            <a:lvl7pPr marL="2160270" indent="0">
              <a:buNone/>
              <a:defRPr sz="1575"/>
            </a:lvl7pPr>
            <a:lvl8pPr marL="2520315" indent="0">
              <a:buNone/>
              <a:defRPr sz="1575"/>
            </a:lvl8pPr>
            <a:lvl9pPr marL="2880360" indent="0">
              <a:buNone/>
              <a:defRPr sz="1575"/>
            </a:lvl9pPr>
          </a:lstStyle>
          <a:p>
            <a:r>
              <a:rPr lang="en-US"/>
              <a:t>Click icon to add picture</a:t>
            </a:r>
            <a:endParaRPr lang="en-GB"/>
          </a:p>
        </p:txBody>
      </p:sp>
      <p:sp>
        <p:nvSpPr>
          <p:cNvPr id="4" name="Text Placeholder 3"/>
          <p:cNvSpPr>
            <a:spLocks noGrp="1"/>
          </p:cNvSpPr>
          <p:nvPr>
            <p:ph type="body" sz="half" idx="2"/>
          </p:nvPr>
        </p:nvSpPr>
        <p:spPr>
          <a:xfrm>
            <a:off x="1881902" y="10019031"/>
            <a:ext cx="5760720" cy="1502409"/>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Edit Master text styles</a:t>
            </a:r>
          </a:p>
        </p:txBody>
      </p:sp>
      <p:sp>
        <p:nvSpPr>
          <p:cNvPr id="7" name="Slide Number Placeholder 6"/>
          <p:cNvSpPr>
            <a:spLocks noGrp="1"/>
          </p:cNvSpPr>
          <p:nvPr>
            <p:ph type="sldNum" sz="quarter" idx="12"/>
          </p:nvPr>
        </p:nvSpPr>
        <p:spPr/>
        <p:txBody>
          <a:bodyPr/>
          <a:lstStyle/>
          <a:p>
            <a:fld id="{C5D8A21B-C48D-4C49-993A-1B578030B776}" type="slidenum">
              <a:rPr lang="en-US" smtClean="0"/>
              <a:t>‹#›</a:t>
            </a:fld>
            <a:endParaRPr lang="en-US"/>
          </a:p>
        </p:txBody>
      </p:sp>
    </p:spTree>
    <p:extLst>
      <p:ext uri="{BB962C8B-B14F-4D97-AF65-F5344CB8AC3E}">
        <p14:creationId xmlns:p14="http://schemas.microsoft.com/office/powerpoint/2010/main" val="1871325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80060" y="2987043"/>
            <a:ext cx="8641080" cy="844846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6880860" y="11865189"/>
            <a:ext cx="2240280" cy="681567"/>
          </a:xfrm>
          <a:prstGeom prst="rect">
            <a:avLst/>
          </a:prstGeom>
        </p:spPr>
        <p:txBody>
          <a:bodyPr vert="horz" lIns="91440" tIns="45720" rIns="91440" bIns="45720" rtlCol="0" anchor="ctr"/>
          <a:lstStyle>
            <a:lvl1pPr algn="r">
              <a:defRPr sz="945">
                <a:solidFill>
                  <a:schemeClr val="tx1">
                    <a:tint val="75000"/>
                  </a:schemeClr>
                </a:solidFill>
              </a:defRPr>
            </a:lvl1pPr>
          </a:lstStyle>
          <a:p>
            <a:fld id="{C5D8A21B-C48D-4C49-993A-1B578030B776}" type="slidenum">
              <a:rPr lang="en-US" smtClean="0"/>
              <a:t>‹#›</a:t>
            </a:fld>
            <a:endParaRPr lang="en-US"/>
          </a:p>
        </p:txBody>
      </p:sp>
      <p:pic>
        <p:nvPicPr>
          <p:cNvPr id="5" name="Picture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1019" y="11435506"/>
            <a:ext cx="981840" cy="1262277"/>
          </a:xfrm>
          <a:prstGeom prst="rect">
            <a:avLst/>
          </a:prstGeom>
        </p:spPr>
      </p:pic>
      <p:sp>
        <p:nvSpPr>
          <p:cNvPr id="7" name="Rectangle 6"/>
          <p:cNvSpPr/>
          <p:nvPr userDrawn="1"/>
        </p:nvSpPr>
        <p:spPr>
          <a:xfrm>
            <a:off x="405620" y="11753706"/>
            <a:ext cx="617239" cy="94407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18"/>
          </a:p>
        </p:txBody>
      </p:sp>
      <p:sp>
        <p:nvSpPr>
          <p:cNvPr id="16" name="TextBox 15"/>
          <p:cNvSpPr txBox="1"/>
          <p:nvPr userDrawn="1"/>
        </p:nvSpPr>
        <p:spPr>
          <a:xfrm>
            <a:off x="319069" y="12322224"/>
            <a:ext cx="3280410" cy="201465"/>
          </a:xfrm>
          <a:prstGeom prst="rect">
            <a:avLst/>
          </a:prstGeom>
          <a:noFill/>
        </p:spPr>
        <p:txBody>
          <a:bodyPr wrap="square" rtlCol="0">
            <a:spAutoFit/>
          </a:bodyPr>
          <a:lstStyle/>
          <a:p>
            <a:r>
              <a:rPr lang="en-GB" sz="709" dirty="0">
                <a:solidFill>
                  <a:schemeClr val="tx1">
                    <a:lumMod val="50000"/>
                    <a:lumOff val="50000"/>
                  </a:schemeClr>
                </a:solidFill>
                <a:latin typeface="Gill Sans MT" panose="020B0502020104020203" pitchFamily="34" charset="0"/>
              </a:rPr>
              <a:t>Empowering Communities, Strengthening Health Systems, Saving Lives</a:t>
            </a:r>
          </a:p>
        </p:txBody>
      </p:sp>
    </p:spTree>
    <p:extLst>
      <p:ext uri="{BB962C8B-B14F-4D97-AF65-F5344CB8AC3E}">
        <p14:creationId xmlns:p14="http://schemas.microsoft.com/office/powerpoint/2010/main" val="36155287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720090" rtl="0" eaLnBrk="1" latinLnBrk="0" hangingPunct="1">
        <a:spcBef>
          <a:spcPct val="0"/>
        </a:spcBef>
        <a:buNone/>
        <a:defRPr sz="3465" kern="1200">
          <a:solidFill>
            <a:schemeClr val="tx1"/>
          </a:solidFill>
          <a:latin typeface="+mj-lt"/>
          <a:ea typeface="+mj-ea"/>
          <a:cs typeface="+mj-cs"/>
        </a:defRPr>
      </a:lvl1pPr>
    </p:titleStyle>
    <p:bodyStyle>
      <a:lvl1pPr marL="270034" indent="-270034" algn="l" defTabSz="720090" rtl="0" eaLnBrk="1" latinLnBrk="0" hangingPunct="1">
        <a:spcBef>
          <a:spcPct val="20000"/>
        </a:spcBef>
        <a:buClr>
          <a:schemeClr val="tx2"/>
        </a:buClr>
        <a:buFont typeface="Arial" panose="020B0604020202020204" pitchFamily="34" charset="0"/>
        <a:buChar char="•"/>
        <a:defRPr sz="2520" kern="1200">
          <a:solidFill>
            <a:schemeClr val="tx1">
              <a:lumMod val="85000"/>
              <a:lumOff val="15000"/>
            </a:schemeClr>
          </a:solidFill>
          <a:latin typeface="+mn-lt"/>
          <a:ea typeface="+mn-ea"/>
          <a:cs typeface="+mn-cs"/>
        </a:defRPr>
      </a:lvl1pPr>
      <a:lvl2pPr marL="585073" indent="-225028" algn="l" defTabSz="720090" rtl="0" eaLnBrk="1" latinLnBrk="0" hangingPunct="1">
        <a:spcBef>
          <a:spcPct val="20000"/>
        </a:spcBef>
        <a:buClr>
          <a:schemeClr val="tx2"/>
        </a:buClr>
        <a:buFont typeface="Arial" panose="020B0604020202020204" pitchFamily="34" charset="0"/>
        <a:buChar char="–"/>
        <a:defRPr sz="2205" kern="1200">
          <a:solidFill>
            <a:schemeClr val="tx1">
              <a:lumMod val="85000"/>
              <a:lumOff val="15000"/>
            </a:schemeClr>
          </a:solidFill>
          <a:latin typeface="+mn-lt"/>
          <a:ea typeface="+mn-ea"/>
          <a:cs typeface="+mn-cs"/>
        </a:defRPr>
      </a:lvl2pPr>
      <a:lvl3pPr marL="900113" indent="-180023" algn="l" defTabSz="720090" rtl="0" eaLnBrk="1" latinLnBrk="0" hangingPunct="1">
        <a:spcBef>
          <a:spcPct val="20000"/>
        </a:spcBef>
        <a:buClr>
          <a:schemeClr val="tx2"/>
        </a:buClr>
        <a:buFont typeface="Arial" panose="020B0604020202020204" pitchFamily="34" charset="0"/>
        <a:buChar char="•"/>
        <a:defRPr sz="1890" kern="1200">
          <a:solidFill>
            <a:schemeClr val="tx1">
              <a:lumMod val="85000"/>
              <a:lumOff val="15000"/>
            </a:schemeClr>
          </a:solidFill>
          <a:latin typeface="+mn-lt"/>
          <a:ea typeface="+mn-ea"/>
          <a:cs typeface="+mn-cs"/>
        </a:defRPr>
      </a:lvl3pPr>
      <a:lvl4pPr marL="1260158" indent="-180023" algn="l" defTabSz="720090" rtl="0" eaLnBrk="1" latinLnBrk="0" hangingPunct="1">
        <a:spcBef>
          <a:spcPct val="20000"/>
        </a:spcBef>
        <a:buClr>
          <a:schemeClr val="tx2"/>
        </a:buClr>
        <a:buFont typeface="Arial" panose="020B0604020202020204" pitchFamily="34" charset="0"/>
        <a:buChar char="–"/>
        <a:defRPr sz="1575" kern="1200">
          <a:solidFill>
            <a:schemeClr val="tx1">
              <a:lumMod val="85000"/>
              <a:lumOff val="15000"/>
            </a:schemeClr>
          </a:solidFill>
          <a:latin typeface="+mn-lt"/>
          <a:ea typeface="+mn-ea"/>
          <a:cs typeface="+mn-cs"/>
        </a:defRPr>
      </a:lvl4pPr>
      <a:lvl5pPr marL="1620203" indent="-180023" algn="l" defTabSz="720090" rtl="0" eaLnBrk="1" latinLnBrk="0" hangingPunct="1">
        <a:spcBef>
          <a:spcPct val="20000"/>
        </a:spcBef>
        <a:buClr>
          <a:schemeClr val="tx2"/>
        </a:buClr>
        <a:buFont typeface="Arial" panose="020B0604020202020204" pitchFamily="34" charset="0"/>
        <a:buChar char="»"/>
        <a:defRPr sz="1575" kern="1200">
          <a:solidFill>
            <a:schemeClr val="tx1">
              <a:lumMod val="85000"/>
              <a:lumOff val="15000"/>
            </a:schemeClr>
          </a:solidFill>
          <a:latin typeface="+mn-lt"/>
          <a:ea typeface="+mn-ea"/>
          <a:cs typeface="+mn-cs"/>
        </a:defRPr>
      </a:lvl5pPr>
      <a:lvl6pPr marL="1980248" indent="-180023" algn="l" defTabSz="72009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6pPr>
      <a:lvl7pPr marL="2340293" indent="-180023" algn="l" defTabSz="72009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7pPr>
      <a:lvl8pPr marL="2700338" indent="-180023" algn="l" defTabSz="72009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8pPr>
      <a:lvl9pPr marL="3060383" indent="-180023" algn="l" defTabSz="72009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9pPr>
    </p:bodyStyle>
    <p:otherStyle>
      <a:defPPr>
        <a:defRPr lang="en-US"/>
      </a:defPPr>
      <a:lvl1pPr marL="0" algn="l" defTabSz="720090" rtl="0" eaLnBrk="1" latinLnBrk="0" hangingPunct="1">
        <a:defRPr sz="1418" kern="1200">
          <a:solidFill>
            <a:schemeClr val="tx1"/>
          </a:solidFill>
          <a:latin typeface="+mn-lt"/>
          <a:ea typeface="+mn-ea"/>
          <a:cs typeface="+mn-cs"/>
        </a:defRPr>
      </a:lvl1pPr>
      <a:lvl2pPr marL="360045" algn="l" defTabSz="720090" rtl="0" eaLnBrk="1" latinLnBrk="0" hangingPunct="1">
        <a:defRPr sz="1418" kern="1200">
          <a:solidFill>
            <a:schemeClr val="tx1"/>
          </a:solidFill>
          <a:latin typeface="+mn-lt"/>
          <a:ea typeface="+mn-ea"/>
          <a:cs typeface="+mn-cs"/>
        </a:defRPr>
      </a:lvl2pPr>
      <a:lvl3pPr marL="720090" algn="l" defTabSz="720090" rtl="0" eaLnBrk="1" latinLnBrk="0" hangingPunct="1">
        <a:defRPr sz="1418" kern="1200">
          <a:solidFill>
            <a:schemeClr val="tx1"/>
          </a:solidFill>
          <a:latin typeface="+mn-lt"/>
          <a:ea typeface="+mn-ea"/>
          <a:cs typeface="+mn-cs"/>
        </a:defRPr>
      </a:lvl3pPr>
      <a:lvl4pPr marL="1080135" algn="l" defTabSz="720090" rtl="0" eaLnBrk="1" latinLnBrk="0" hangingPunct="1">
        <a:defRPr sz="1418" kern="1200">
          <a:solidFill>
            <a:schemeClr val="tx1"/>
          </a:solidFill>
          <a:latin typeface="+mn-lt"/>
          <a:ea typeface="+mn-ea"/>
          <a:cs typeface="+mn-cs"/>
        </a:defRPr>
      </a:lvl4pPr>
      <a:lvl5pPr marL="1440180" algn="l" defTabSz="720090" rtl="0" eaLnBrk="1" latinLnBrk="0" hangingPunct="1">
        <a:defRPr sz="1418" kern="1200">
          <a:solidFill>
            <a:schemeClr val="tx1"/>
          </a:solidFill>
          <a:latin typeface="+mn-lt"/>
          <a:ea typeface="+mn-ea"/>
          <a:cs typeface="+mn-cs"/>
        </a:defRPr>
      </a:lvl5pPr>
      <a:lvl6pPr marL="1800225" algn="l" defTabSz="720090" rtl="0" eaLnBrk="1" latinLnBrk="0" hangingPunct="1">
        <a:defRPr sz="1418" kern="1200">
          <a:solidFill>
            <a:schemeClr val="tx1"/>
          </a:solidFill>
          <a:latin typeface="+mn-lt"/>
          <a:ea typeface="+mn-ea"/>
          <a:cs typeface="+mn-cs"/>
        </a:defRPr>
      </a:lvl6pPr>
      <a:lvl7pPr marL="2160270" algn="l" defTabSz="720090" rtl="0" eaLnBrk="1" latinLnBrk="0" hangingPunct="1">
        <a:defRPr sz="1418" kern="1200">
          <a:solidFill>
            <a:schemeClr val="tx1"/>
          </a:solidFill>
          <a:latin typeface="+mn-lt"/>
          <a:ea typeface="+mn-ea"/>
          <a:cs typeface="+mn-cs"/>
        </a:defRPr>
      </a:lvl7pPr>
      <a:lvl8pPr marL="2520315" algn="l" defTabSz="720090" rtl="0" eaLnBrk="1" latinLnBrk="0" hangingPunct="1">
        <a:defRPr sz="1418" kern="1200">
          <a:solidFill>
            <a:schemeClr val="tx1"/>
          </a:solidFill>
          <a:latin typeface="+mn-lt"/>
          <a:ea typeface="+mn-ea"/>
          <a:cs typeface="+mn-cs"/>
        </a:defRPr>
      </a:lvl8pPr>
      <a:lvl9pPr marL="2880360" algn="l" defTabSz="720090" rtl="0" eaLnBrk="1" latinLnBrk="0" hangingPunct="1">
        <a:defRPr sz="14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77841" y="6934865"/>
            <a:ext cx="9094573" cy="215444"/>
          </a:xfrm>
          <a:prstGeom prst="rect">
            <a:avLst/>
          </a:prstGeom>
          <a:solidFill>
            <a:schemeClr val="bg1"/>
          </a:solidFill>
        </p:spPr>
        <p:txBody>
          <a:bodyPr wrap="square" rtlCol="0">
            <a:spAutoFit/>
          </a:bodyPr>
          <a:lstStyle/>
          <a:p>
            <a:endParaRPr lang="en-GB" sz="800" dirty="0"/>
          </a:p>
        </p:txBody>
      </p:sp>
      <p:sp>
        <p:nvSpPr>
          <p:cNvPr id="2" name="Title 1"/>
          <p:cNvSpPr>
            <a:spLocks noGrp="1"/>
          </p:cNvSpPr>
          <p:nvPr>
            <p:ph type="ctrTitle"/>
          </p:nvPr>
        </p:nvSpPr>
        <p:spPr>
          <a:xfrm>
            <a:off x="276697" y="1013071"/>
            <a:ext cx="8892018" cy="2506671"/>
          </a:xfrm>
        </p:spPr>
        <p:txBody>
          <a:bodyPr>
            <a:normAutofit fontScale="90000"/>
          </a:bodyPr>
          <a:lstStyle/>
          <a:p>
            <a:r>
              <a:rPr lang="en-US" dirty="0"/>
              <a:t>Break-out Session 1:</a:t>
            </a:r>
            <a:br>
              <a:rPr lang="en-US" dirty="0"/>
            </a:br>
            <a:r>
              <a:rPr lang="en-US" dirty="0"/>
              <a:t>Establishing sustainable health care financing policies and structures: overcoming barriers in MNCH2 supported States</a:t>
            </a:r>
            <a:br>
              <a:rPr lang="en-US" dirty="0"/>
            </a:br>
            <a:r>
              <a:rPr lang="en-US" sz="1000" dirty="0"/>
              <a:t> </a:t>
            </a:r>
            <a:endParaRPr lang="en-US" sz="2400" dirty="0">
              <a:solidFill>
                <a:schemeClr val="tx1">
                  <a:lumMod val="75000"/>
                  <a:lumOff val="25000"/>
                </a:schemeClr>
              </a:solidFill>
              <a:highlight>
                <a:srgbClr val="FFFF00"/>
              </a:highlight>
            </a:endParaRPr>
          </a:p>
        </p:txBody>
      </p:sp>
      <p:sp>
        <p:nvSpPr>
          <p:cNvPr id="3" name="Subtitle 2"/>
          <p:cNvSpPr>
            <a:spLocks noGrp="1"/>
          </p:cNvSpPr>
          <p:nvPr>
            <p:ph type="subTitle" idx="1"/>
          </p:nvPr>
        </p:nvSpPr>
        <p:spPr>
          <a:xfrm>
            <a:off x="572105" y="3677502"/>
            <a:ext cx="8513439" cy="6137238"/>
          </a:xfrm>
        </p:spPr>
        <p:txBody>
          <a:bodyPr>
            <a:noAutofit/>
          </a:bodyPr>
          <a:lstStyle/>
          <a:p>
            <a:pPr algn="l"/>
            <a:r>
              <a:rPr lang="en-US" sz="2000" b="1" dirty="0">
                <a:solidFill>
                  <a:schemeClr val="tx1">
                    <a:lumMod val="75000"/>
                    <a:lumOff val="25000"/>
                  </a:schemeClr>
                </a:solidFill>
              </a:rPr>
              <a:t>Outline of session:</a:t>
            </a:r>
            <a:endParaRPr lang="en-GB" sz="2000" b="1" dirty="0">
              <a:solidFill>
                <a:schemeClr val="tx1">
                  <a:lumMod val="75000"/>
                  <a:lumOff val="25000"/>
                </a:schemeClr>
              </a:solidFill>
            </a:endParaRPr>
          </a:p>
          <a:p>
            <a:pPr algn="l"/>
            <a:r>
              <a:rPr lang="en-US" sz="2000" dirty="0">
                <a:solidFill>
                  <a:schemeClr val="tx1">
                    <a:lumMod val="75000"/>
                    <a:lumOff val="25000"/>
                  </a:schemeClr>
                </a:solidFill>
              </a:rPr>
              <a:t>This session will provide participants with an opportunity to understand the current context, priorities and key issues relating to sustainable health financing and to the major bottlenecks and challenges in planning for practical, functional and sustainable health financing policies and structures. </a:t>
            </a:r>
            <a:endParaRPr lang="en-GB" sz="2000" dirty="0">
              <a:solidFill>
                <a:schemeClr val="tx1">
                  <a:lumMod val="75000"/>
                  <a:lumOff val="25000"/>
                </a:schemeClr>
              </a:solidFill>
            </a:endParaRPr>
          </a:p>
          <a:p>
            <a:pPr algn="l"/>
            <a:r>
              <a:rPr lang="en-US" sz="2000" dirty="0">
                <a:solidFill>
                  <a:schemeClr val="tx1">
                    <a:lumMod val="75000"/>
                    <a:lumOff val="25000"/>
                  </a:schemeClr>
                </a:solidFill>
              </a:rPr>
              <a:t>Approaches to addressing these issues will be explored, including key factors to consider when applying advocacy approaches to strengthen sustainable health financing.</a:t>
            </a:r>
          </a:p>
          <a:p>
            <a:pPr algn="l"/>
            <a:endParaRPr lang="en-US" sz="2000" b="1" dirty="0">
              <a:solidFill>
                <a:schemeClr val="tx1">
                  <a:lumMod val="75000"/>
                  <a:lumOff val="25000"/>
                </a:schemeClr>
              </a:solidFill>
            </a:endParaRPr>
          </a:p>
          <a:p>
            <a:pPr algn="l"/>
            <a:r>
              <a:rPr lang="en-US" sz="2000" b="1" dirty="0">
                <a:solidFill>
                  <a:schemeClr val="tx1">
                    <a:lumMod val="75000"/>
                    <a:lumOff val="25000"/>
                  </a:schemeClr>
                </a:solidFill>
              </a:rPr>
              <a:t>Session Objectives:</a:t>
            </a:r>
            <a:endParaRPr lang="en-GB" sz="2000" dirty="0">
              <a:solidFill>
                <a:schemeClr val="tx1">
                  <a:lumMod val="75000"/>
                  <a:lumOff val="25000"/>
                </a:schemeClr>
              </a:solidFill>
            </a:endParaRPr>
          </a:p>
          <a:p>
            <a:pPr algn="l"/>
            <a:r>
              <a:rPr lang="en-US" sz="2000" dirty="0">
                <a:solidFill>
                  <a:schemeClr val="tx1">
                    <a:lumMod val="75000"/>
                    <a:lumOff val="25000"/>
                  </a:schemeClr>
                </a:solidFill>
              </a:rPr>
              <a:t>Participants will leave this session with:</a:t>
            </a:r>
            <a:endParaRPr lang="en-GB" sz="2000" dirty="0">
              <a:solidFill>
                <a:schemeClr val="tx1">
                  <a:lumMod val="75000"/>
                  <a:lumOff val="25000"/>
                </a:schemeClr>
              </a:solidFill>
            </a:endParaRPr>
          </a:p>
          <a:p>
            <a:pPr marL="342900" lvl="0" indent="-342900" algn="l">
              <a:buFont typeface="Arial" panose="020B0604020202020204" pitchFamily="34" charset="0"/>
              <a:buChar char="•"/>
            </a:pPr>
            <a:r>
              <a:rPr lang="en-US" sz="2000" dirty="0">
                <a:solidFill>
                  <a:schemeClr val="tx1">
                    <a:lumMod val="75000"/>
                    <a:lumOff val="25000"/>
                  </a:schemeClr>
                </a:solidFill>
              </a:rPr>
              <a:t>An understanding of the current context, challenges and bottlenecks in establishing practical and functional sustainable health financing policies and structures in MNCH2 implementation states</a:t>
            </a:r>
            <a:endParaRPr lang="en-GB" sz="2000" dirty="0">
              <a:solidFill>
                <a:schemeClr val="tx1">
                  <a:lumMod val="75000"/>
                  <a:lumOff val="25000"/>
                </a:schemeClr>
              </a:solidFill>
            </a:endParaRPr>
          </a:p>
          <a:p>
            <a:pPr marL="342900" lvl="0" indent="-342900" algn="l">
              <a:buFont typeface="Arial" panose="020B0604020202020204" pitchFamily="34" charset="0"/>
              <a:buChar char="•"/>
            </a:pPr>
            <a:r>
              <a:rPr lang="en-US" sz="2000" dirty="0">
                <a:solidFill>
                  <a:schemeClr val="tx1">
                    <a:lumMod val="75000"/>
                    <a:lumOff val="25000"/>
                  </a:schemeClr>
                </a:solidFill>
              </a:rPr>
              <a:t>Identify and explore opportunities and approaches to addressing and overcoming these challenges</a:t>
            </a:r>
            <a:endParaRPr lang="en-GB" sz="2000" dirty="0">
              <a:solidFill>
                <a:schemeClr val="tx1">
                  <a:lumMod val="75000"/>
                  <a:lumOff val="25000"/>
                </a:schemeClr>
              </a:solidFill>
            </a:endParaRPr>
          </a:p>
          <a:p>
            <a:pPr marL="342900" lvl="0" indent="-342900" algn="l">
              <a:buFont typeface="Arial" panose="020B0604020202020204" pitchFamily="34" charset="0"/>
              <a:buChar char="•"/>
            </a:pPr>
            <a:r>
              <a:rPr lang="en-US" sz="2000" dirty="0">
                <a:solidFill>
                  <a:schemeClr val="tx1">
                    <a:lumMod val="75000"/>
                    <a:lumOff val="25000"/>
                  </a:schemeClr>
                </a:solidFill>
              </a:rPr>
              <a:t>An understanding of principles of developing advocacy approaches for sustainable health care financing.</a:t>
            </a:r>
            <a:endParaRPr lang="en-GB" sz="2000" dirty="0">
              <a:solidFill>
                <a:schemeClr val="tx1">
                  <a:lumMod val="75000"/>
                  <a:lumOff val="25000"/>
                </a:schemeClr>
              </a:solidFill>
            </a:endParaRPr>
          </a:p>
        </p:txBody>
      </p:sp>
      <p:sp>
        <p:nvSpPr>
          <p:cNvPr id="5" name="TextBox 4"/>
          <p:cNvSpPr txBox="1"/>
          <p:nvPr/>
        </p:nvSpPr>
        <p:spPr>
          <a:xfrm>
            <a:off x="0" y="10525760"/>
            <a:ext cx="2965622" cy="2275840"/>
          </a:xfrm>
          <a:prstGeom prst="rect">
            <a:avLst/>
          </a:prstGeom>
          <a:solidFill>
            <a:schemeClr val="bg1"/>
          </a:solidFill>
        </p:spPr>
        <p:txBody>
          <a:bodyPr wrap="square" rtlCol="0">
            <a:spAutoFit/>
          </a:bodyPr>
          <a:lstStyle/>
          <a:p>
            <a:endParaRPr lang="en-GB" dirty="0"/>
          </a:p>
        </p:txBody>
      </p:sp>
      <p:pic>
        <p:nvPicPr>
          <p:cNvPr id="4" name="Picture 3"/>
          <p:cNvPicPr>
            <a:picLocks noChangeAspect="1"/>
          </p:cNvPicPr>
          <p:nvPr/>
        </p:nvPicPr>
        <p:blipFill>
          <a:blip r:embed="rId2"/>
          <a:stretch>
            <a:fillRect/>
          </a:stretch>
        </p:blipFill>
        <p:spPr>
          <a:xfrm>
            <a:off x="3576434" y="11220109"/>
            <a:ext cx="2473409" cy="1323896"/>
          </a:xfrm>
          <a:prstGeom prst="rect">
            <a:avLst/>
          </a:prstGeom>
        </p:spPr>
      </p:pic>
      <p:cxnSp>
        <p:nvCxnSpPr>
          <p:cNvPr id="15" name="Straight Connector 14"/>
          <p:cNvCxnSpPr/>
          <p:nvPr/>
        </p:nvCxnSpPr>
        <p:spPr>
          <a:xfrm flipV="1">
            <a:off x="660117" y="3507274"/>
            <a:ext cx="8513439" cy="4942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56420" y="9884142"/>
            <a:ext cx="8337413" cy="326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Subtitle 2"/>
          <p:cNvSpPr txBox="1">
            <a:spLocks/>
          </p:cNvSpPr>
          <p:nvPr/>
        </p:nvSpPr>
        <p:spPr>
          <a:xfrm>
            <a:off x="748131" y="9900877"/>
            <a:ext cx="8337413" cy="486078"/>
          </a:xfrm>
          <a:prstGeom prst="rect">
            <a:avLst/>
          </a:prstGeom>
        </p:spPr>
        <p:txBody>
          <a:bodyPr vert="horz" lIns="91440" tIns="45720" rIns="91440" bIns="45720" rtlCol="0">
            <a:norm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r>
              <a:rPr lang="en-GB" b="1" dirty="0">
                <a:solidFill>
                  <a:schemeClr val="tx1">
                    <a:lumMod val="75000"/>
                    <a:lumOff val="25000"/>
                  </a:schemeClr>
                </a:solidFill>
              </a:rPr>
              <a:t>Facilitators</a:t>
            </a:r>
            <a:r>
              <a:rPr lang="en-US" b="1" dirty="0">
                <a:solidFill>
                  <a:schemeClr val="tx1">
                    <a:lumMod val="75000"/>
                    <a:lumOff val="25000"/>
                  </a:schemeClr>
                </a:solidFill>
              </a:rPr>
              <a:t>:</a:t>
            </a:r>
            <a:endParaRPr lang="en-US" dirty="0">
              <a:solidFill>
                <a:schemeClr val="tx1">
                  <a:lumMod val="75000"/>
                  <a:lumOff val="25000"/>
                </a:schemeClr>
              </a:solidFill>
            </a:endParaRPr>
          </a:p>
        </p:txBody>
      </p:sp>
      <p:sp>
        <p:nvSpPr>
          <p:cNvPr id="21" name="Subtitle 2"/>
          <p:cNvSpPr txBox="1">
            <a:spLocks/>
          </p:cNvSpPr>
          <p:nvPr/>
        </p:nvSpPr>
        <p:spPr>
          <a:xfrm>
            <a:off x="921127" y="10373313"/>
            <a:ext cx="3892012" cy="2170692"/>
          </a:xfrm>
          <a:prstGeom prst="rect">
            <a:avLst/>
          </a:prstGeom>
        </p:spPr>
        <p:txBody>
          <a:bodyPr vert="horz" lIns="91440" tIns="45720" rIns="91440" bIns="45720" rtlCol="0">
            <a:norm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r>
              <a:rPr lang="en-US" sz="2000" b="1" dirty="0" err="1">
                <a:solidFill>
                  <a:schemeClr val="tx1">
                    <a:lumMod val="75000"/>
                    <a:lumOff val="25000"/>
                  </a:schemeClr>
                </a:solidFill>
              </a:rPr>
              <a:t>Mr</a:t>
            </a:r>
            <a:r>
              <a:rPr lang="en-US" sz="2000" b="1" dirty="0">
                <a:solidFill>
                  <a:schemeClr val="tx1">
                    <a:lumMod val="75000"/>
                    <a:lumOff val="25000"/>
                  </a:schemeClr>
                </a:solidFill>
              </a:rPr>
              <a:t> Safiyanu Mani</a:t>
            </a:r>
          </a:p>
          <a:p>
            <a:r>
              <a:rPr lang="en-US" sz="2000" dirty="0">
                <a:solidFill>
                  <a:schemeClr val="tx1">
                    <a:lumMod val="75000"/>
                    <a:lumOff val="25000"/>
                  </a:schemeClr>
                </a:solidFill>
              </a:rPr>
              <a:t>Strategic Planning Advisor</a:t>
            </a:r>
          </a:p>
          <a:p>
            <a:r>
              <a:rPr lang="en-US" sz="2000" dirty="0">
                <a:solidFill>
                  <a:schemeClr val="tx1">
                    <a:lumMod val="75000"/>
                    <a:lumOff val="25000"/>
                  </a:schemeClr>
                </a:solidFill>
              </a:rPr>
              <a:t>MNCH2</a:t>
            </a:r>
          </a:p>
        </p:txBody>
      </p:sp>
      <p:sp>
        <p:nvSpPr>
          <p:cNvPr id="22" name="Subtitle 2"/>
          <p:cNvSpPr txBox="1">
            <a:spLocks/>
          </p:cNvSpPr>
          <p:nvPr/>
        </p:nvSpPr>
        <p:spPr>
          <a:xfrm>
            <a:off x="4349580" y="10373313"/>
            <a:ext cx="4922834" cy="1414133"/>
          </a:xfrm>
          <a:prstGeom prst="rect">
            <a:avLst/>
          </a:prstGeom>
        </p:spPr>
        <p:txBody>
          <a:bodyPr vert="horz" lIns="91440" tIns="45720" rIns="91440" bIns="45720" rtlCol="0">
            <a:norm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r>
              <a:rPr lang="en-US" sz="2000" b="1" dirty="0" err="1">
                <a:solidFill>
                  <a:schemeClr val="tx1">
                    <a:lumMod val="75000"/>
                    <a:lumOff val="25000"/>
                  </a:schemeClr>
                </a:solidFill>
              </a:rPr>
              <a:t>Mrs</a:t>
            </a:r>
            <a:r>
              <a:rPr lang="en-US" sz="2000" b="1" dirty="0">
                <a:solidFill>
                  <a:schemeClr val="tx1">
                    <a:lumMod val="75000"/>
                    <a:lumOff val="25000"/>
                  </a:schemeClr>
                </a:solidFill>
              </a:rPr>
              <a:t> Esther Agbon</a:t>
            </a:r>
          </a:p>
          <a:p>
            <a:r>
              <a:rPr lang="en-US" sz="2000" dirty="0">
                <a:solidFill>
                  <a:schemeClr val="tx1">
                    <a:lumMod val="75000"/>
                    <a:lumOff val="25000"/>
                  </a:schemeClr>
                </a:solidFill>
              </a:rPr>
              <a:t>Senior Health Finance &amp; Advocacy Advisor </a:t>
            </a:r>
          </a:p>
          <a:p>
            <a:r>
              <a:rPr lang="en-US" sz="2000" dirty="0">
                <a:solidFill>
                  <a:schemeClr val="tx1">
                    <a:lumMod val="75000"/>
                    <a:lumOff val="25000"/>
                  </a:schemeClr>
                </a:solidFill>
              </a:rPr>
              <a:t>E4A Nigeria</a:t>
            </a:r>
            <a:endParaRPr lang="en-GB" sz="2000" dirty="0">
              <a:solidFill>
                <a:schemeClr val="tx1">
                  <a:lumMod val="75000"/>
                  <a:lumOff val="25000"/>
                </a:schemeClr>
              </a:solidFill>
            </a:endParaRPr>
          </a:p>
        </p:txBody>
      </p:sp>
    </p:spTree>
    <p:extLst>
      <p:ext uri="{BB962C8B-B14F-4D97-AF65-F5344CB8AC3E}">
        <p14:creationId xmlns:p14="http://schemas.microsoft.com/office/powerpoint/2010/main" val="3912524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77841" y="6934865"/>
            <a:ext cx="9094573" cy="215444"/>
          </a:xfrm>
          <a:prstGeom prst="rect">
            <a:avLst/>
          </a:prstGeom>
          <a:solidFill>
            <a:schemeClr val="bg1"/>
          </a:solidFill>
        </p:spPr>
        <p:txBody>
          <a:bodyPr wrap="square" rtlCol="0">
            <a:spAutoFit/>
          </a:bodyPr>
          <a:lstStyle/>
          <a:p>
            <a:endParaRPr lang="en-GB" sz="800" dirty="0"/>
          </a:p>
        </p:txBody>
      </p:sp>
      <p:sp>
        <p:nvSpPr>
          <p:cNvPr id="2" name="Title 1"/>
          <p:cNvSpPr>
            <a:spLocks noGrp="1"/>
          </p:cNvSpPr>
          <p:nvPr>
            <p:ph type="ctrTitle"/>
          </p:nvPr>
        </p:nvSpPr>
        <p:spPr>
          <a:xfrm>
            <a:off x="177841" y="793397"/>
            <a:ext cx="8892018" cy="2128224"/>
          </a:xfrm>
        </p:spPr>
        <p:txBody>
          <a:bodyPr>
            <a:normAutofit/>
          </a:bodyPr>
          <a:lstStyle/>
          <a:p>
            <a:r>
              <a:rPr lang="en-US" dirty="0"/>
              <a:t>Break-out Session 2:</a:t>
            </a:r>
            <a:br>
              <a:rPr lang="en-US" dirty="0"/>
            </a:br>
            <a:r>
              <a:rPr lang="en-US" dirty="0"/>
              <a:t>Empowering Facility Health Communities </a:t>
            </a:r>
            <a:br>
              <a:rPr lang="en-US" dirty="0"/>
            </a:br>
            <a:r>
              <a:rPr lang="en-US" dirty="0"/>
              <a:t>for the future</a:t>
            </a:r>
            <a:br>
              <a:rPr lang="en-US" dirty="0"/>
            </a:br>
            <a:r>
              <a:rPr lang="en-US" sz="1000" dirty="0"/>
              <a:t> </a:t>
            </a:r>
            <a:endParaRPr lang="en-US" sz="2400" dirty="0">
              <a:solidFill>
                <a:schemeClr val="tx1">
                  <a:lumMod val="75000"/>
                  <a:lumOff val="25000"/>
                </a:schemeClr>
              </a:solidFill>
              <a:highlight>
                <a:srgbClr val="FFFF00"/>
              </a:highlight>
            </a:endParaRPr>
          </a:p>
        </p:txBody>
      </p:sp>
      <p:sp>
        <p:nvSpPr>
          <p:cNvPr id="3" name="Subtitle 2"/>
          <p:cNvSpPr>
            <a:spLocks noGrp="1"/>
          </p:cNvSpPr>
          <p:nvPr>
            <p:ph type="subTitle" idx="1"/>
          </p:nvPr>
        </p:nvSpPr>
        <p:spPr>
          <a:xfrm>
            <a:off x="556420" y="2877015"/>
            <a:ext cx="8715995" cy="6553095"/>
          </a:xfrm>
        </p:spPr>
        <p:txBody>
          <a:bodyPr>
            <a:noAutofit/>
          </a:bodyPr>
          <a:lstStyle/>
          <a:p>
            <a:pPr algn="l"/>
            <a:r>
              <a:rPr lang="en-US" sz="2000" b="1" dirty="0">
                <a:solidFill>
                  <a:schemeClr val="tx1">
                    <a:lumMod val="75000"/>
                    <a:lumOff val="25000"/>
                  </a:schemeClr>
                </a:solidFill>
              </a:rPr>
              <a:t>Outline of session:</a:t>
            </a:r>
            <a:endParaRPr lang="en-GB" sz="2000" b="1" dirty="0">
              <a:solidFill>
                <a:schemeClr val="tx1">
                  <a:lumMod val="75000"/>
                  <a:lumOff val="25000"/>
                </a:schemeClr>
              </a:solidFill>
            </a:endParaRPr>
          </a:p>
          <a:p>
            <a:pPr algn="l"/>
            <a:r>
              <a:rPr lang="en-US" sz="2000" dirty="0">
                <a:solidFill>
                  <a:schemeClr val="tx1">
                    <a:lumMod val="75000"/>
                    <a:lumOff val="25000"/>
                  </a:schemeClr>
                </a:solidFill>
              </a:rPr>
              <a:t>This session will provide participants with an opportunity to understand how the Facility Health Committees (FHCs) deepen community and government collaboration for health service improvements. How they work with health facility staff to promote improvements in health services, resulting in greater client satisfaction, enabling feedback to policy-makers so that they may address some of the systemic bottlenecks constraining health systems. </a:t>
            </a:r>
          </a:p>
          <a:p>
            <a:pPr algn="l"/>
            <a:r>
              <a:rPr lang="en-US" sz="2000" dirty="0">
                <a:solidFill>
                  <a:schemeClr val="tx1">
                    <a:lumMod val="75000"/>
                    <a:lumOff val="25000"/>
                  </a:schemeClr>
                </a:solidFill>
              </a:rPr>
              <a:t>Approaches to addressing these issues will be explored, including considering key factors to consider in representing the views of the community to health facility staff and local government authorities (LGA) and try to find solutions to problems that people report about the health facility.   </a:t>
            </a:r>
          </a:p>
          <a:p>
            <a:pPr algn="l"/>
            <a:endParaRPr lang="en-US" sz="2000" b="1" dirty="0">
              <a:solidFill>
                <a:schemeClr val="tx1">
                  <a:lumMod val="75000"/>
                  <a:lumOff val="25000"/>
                </a:schemeClr>
              </a:solidFill>
            </a:endParaRPr>
          </a:p>
          <a:p>
            <a:pPr algn="l"/>
            <a:r>
              <a:rPr lang="en-US" sz="2000" b="1" dirty="0">
                <a:solidFill>
                  <a:schemeClr val="tx1">
                    <a:lumMod val="75000"/>
                    <a:lumOff val="25000"/>
                  </a:schemeClr>
                </a:solidFill>
              </a:rPr>
              <a:t>Session Objectives:</a:t>
            </a:r>
            <a:endParaRPr lang="en-GB" sz="2000" dirty="0">
              <a:solidFill>
                <a:schemeClr val="tx1">
                  <a:lumMod val="75000"/>
                  <a:lumOff val="25000"/>
                </a:schemeClr>
              </a:solidFill>
            </a:endParaRPr>
          </a:p>
          <a:p>
            <a:pPr algn="l"/>
            <a:r>
              <a:rPr lang="en-US" sz="2000" dirty="0">
                <a:solidFill>
                  <a:schemeClr val="tx1">
                    <a:lumMod val="75000"/>
                    <a:lumOff val="25000"/>
                  </a:schemeClr>
                </a:solidFill>
              </a:rPr>
              <a:t>Participants will leave this session with:</a:t>
            </a:r>
          </a:p>
          <a:p>
            <a:pPr marL="342900" indent="-342900" algn="l">
              <a:buFont typeface="Arial" pitchFamily="34" charset="0"/>
              <a:buChar char="•"/>
            </a:pPr>
            <a:r>
              <a:rPr lang="en-US" sz="2000" dirty="0">
                <a:solidFill>
                  <a:schemeClr val="tx1">
                    <a:lumMod val="75000"/>
                    <a:lumOff val="25000"/>
                  </a:schemeClr>
                </a:solidFill>
              </a:rPr>
              <a:t>An understanding of the clear roles and responsibilities of a Facility Health Committee, management functions, their engagement in participatory community mobilization and consultation with all sectors of the community.</a:t>
            </a:r>
          </a:p>
          <a:p>
            <a:pPr marL="342900" indent="-342900" algn="l">
              <a:buFont typeface="Arial" pitchFamily="34" charset="0"/>
              <a:buChar char="•"/>
            </a:pPr>
            <a:r>
              <a:rPr lang="en-US" sz="2000" dirty="0">
                <a:solidFill>
                  <a:schemeClr val="tx1">
                    <a:lumMod val="75000"/>
                    <a:lumOff val="25000"/>
                  </a:schemeClr>
                </a:solidFill>
              </a:rPr>
              <a:t>Understanding of their collaborative roles with other existing community structures in ensuring pro-active engagement of women and other marginalized groups in Facility Health Committee consultation and feedback sessions.</a:t>
            </a:r>
          </a:p>
          <a:p>
            <a:pPr marL="342900" indent="-342900" algn="l">
              <a:buFont typeface="Arial" pitchFamily="34" charset="0"/>
              <a:buChar char="•"/>
            </a:pPr>
            <a:r>
              <a:rPr lang="en-US" sz="2000" dirty="0">
                <a:solidFill>
                  <a:schemeClr val="tx1">
                    <a:lumMod val="75000"/>
                    <a:lumOff val="25000"/>
                  </a:schemeClr>
                </a:solidFill>
              </a:rPr>
              <a:t>An understanding of how FHCs engage in demand-side advocacy for improved service delivery</a:t>
            </a:r>
          </a:p>
          <a:p>
            <a:pPr algn="l"/>
            <a:endParaRPr lang="en-GB" sz="2000" dirty="0">
              <a:solidFill>
                <a:schemeClr val="tx1">
                  <a:lumMod val="75000"/>
                  <a:lumOff val="25000"/>
                </a:schemeClr>
              </a:solidFill>
            </a:endParaRPr>
          </a:p>
        </p:txBody>
      </p:sp>
      <p:sp>
        <p:nvSpPr>
          <p:cNvPr id="5" name="TextBox 4"/>
          <p:cNvSpPr txBox="1"/>
          <p:nvPr/>
        </p:nvSpPr>
        <p:spPr>
          <a:xfrm>
            <a:off x="0" y="10525760"/>
            <a:ext cx="2965622" cy="2275840"/>
          </a:xfrm>
          <a:prstGeom prst="rect">
            <a:avLst/>
          </a:prstGeom>
          <a:solidFill>
            <a:schemeClr val="bg1"/>
          </a:solidFill>
        </p:spPr>
        <p:txBody>
          <a:bodyPr wrap="square" rtlCol="0">
            <a:spAutoFit/>
          </a:bodyPr>
          <a:lstStyle/>
          <a:p>
            <a:endParaRPr lang="en-GB" dirty="0"/>
          </a:p>
        </p:txBody>
      </p:sp>
      <p:pic>
        <p:nvPicPr>
          <p:cNvPr id="4" name="Picture 3"/>
          <p:cNvPicPr>
            <a:picLocks noChangeAspect="1"/>
          </p:cNvPicPr>
          <p:nvPr/>
        </p:nvPicPr>
        <p:blipFill>
          <a:blip r:embed="rId2"/>
          <a:stretch>
            <a:fillRect/>
          </a:stretch>
        </p:blipFill>
        <p:spPr>
          <a:xfrm>
            <a:off x="3311612" y="11369293"/>
            <a:ext cx="2473409" cy="1323896"/>
          </a:xfrm>
          <a:prstGeom prst="rect">
            <a:avLst/>
          </a:prstGeom>
        </p:spPr>
      </p:pic>
      <p:cxnSp>
        <p:nvCxnSpPr>
          <p:cNvPr id="15" name="Straight Connector 14"/>
          <p:cNvCxnSpPr/>
          <p:nvPr/>
        </p:nvCxnSpPr>
        <p:spPr>
          <a:xfrm flipV="1">
            <a:off x="468407" y="2758424"/>
            <a:ext cx="8513439" cy="4942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522062" y="10123341"/>
            <a:ext cx="8425428" cy="1"/>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Subtitle 2"/>
          <p:cNvSpPr txBox="1">
            <a:spLocks/>
          </p:cNvSpPr>
          <p:nvPr/>
        </p:nvSpPr>
        <p:spPr>
          <a:xfrm>
            <a:off x="745710" y="10169393"/>
            <a:ext cx="8337413" cy="506668"/>
          </a:xfrm>
          <a:prstGeom prst="rect">
            <a:avLst/>
          </a:prstGeom>
        </p:spPr>
        <p:txBody>
          <a:bodyPr vert="horz" lIns="91440" tIns="45720" rIns="91440" bIns="45720" rtlCol="0">
            <a:norm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r>
              <a:rPr lang="en-GB" b="1" dirty="0">
                <a:solidFill>
                  <a:schemeClr val="tx1">
                    <a:lumMod val="75000"/>
                    <a:lumOff val="25000"/>
                  </a:schemeClr>
                </a:solidFill>
              </a:rPr>
              <a:t>Facilitators</a:t>
            </a:r>
            <a:r>
              <a:rPr lang="en-US" b="1" dirty="0">
                <a:solidFill>
                  <a:schemeClr val="tx1">
                    <a:lumMod val="75000"/>
                    <a:lumOff val="25000"/>
                  </a:schemeClr>
                </a:solidFill>
              </a:rPr>
              <a:t>:</a:t>
            </a:r>
            <a:endParaRPr lang="en-US" dirty="0">
              <a:solidFill>
                <a:schemeClr val="tx1">
                  <a:lumMod val="75000"/>
                  <a:lumOff val="25000"/>
                </a:schemeClr>
              </a:solidFill>
            </a:endParaRPr>
          </a:p>
        </p:txBody>
      </p:sp>
      <p:sp>
        <p:nvSpPr>
          <p:cNvPr id="21" name="Subtitle 2"/>
          <p:cNvSpPr txBox="1">
            <a:spLocks/>
          </p:cNvSpPr>
          <p:nvPr/>
        </p:nvSpPr>
        <p:spPr>
          <a:xfrm>
            <a:off x="731838" y="10564361"/>
            <a:ext cx="3892012" cy="1701965"/>
          </a:xfrm>
          <a:prstGeom prst="rect">
            <a:avLst/>
          </a:prstGeom>
        </p:spPr>
        <p:txBody>
          <a:bodyPr vert="horz" lIns="91440" tIns="45720" rIns="91440" bIns="45720" rtlCol="0">
            <a:norm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r>
              <a:rPr lang="en-US" sz="2000" b="1" dirty="0">
                <a:solidFill>
                  <a:schemeClr val="tx1">
                    <a:lumMod val="75000"/>
                    <a:lumOff val="25000"/>
                  </a:schemeClr>
                </a:solidFill>
              </a:rPr>
              <a:t>Dr Ashiru Hamza Mohammad</a:t>
            </a:r>
          </a:p>
          <a:p>
            <a:r>
              <a:rPr lang="en-US" sz="2000" dirty="0">
                <a:solidFill>
                  <a:schemeClr val="tx1">
                    <a:lumMod val="75000"/>
                    <a:lumOff val="25000"/>
                  </a:schemeClr>
                </a:solidFill>
              </a:rPr>
              <a:t>Accountability &amp; Advocacy Advisor MNCH2</a:t>
            </a:r>
          </a:p>
        </p:txBody>
      </p:sp>
      <p:sp>
        <p:nvSpPr>
          <p:cNvPr id="22" name="Subtitle 2"/>
          <p:cNvSpPr txBox="1">
            <a:spLocks/>
          </p:cNvSpPr>
          <p:nvPr/>
        </p:nvSpPr>
        <p:spPr>
          <a:xfrm>
            <a:off x="5443699" y="10568322"/>
            <a:ext cx="3538147" cy="945406"/>
          </a:xfrm>
          <a:prstGeom prst="rect">
            <a:avLst/>
          </a:prstGeom>
        </p:spPr>
        <p:txBody>
          <a:bodyPr vert="horz" lIns="91440" tIns="45720" rIns="91440" bIns="45720" rtlCol="0">
            <a:no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r>
              <a:rPr lang="en-US" sz="2000" b="1" dirty="0" err="1">
                <a:solidFill>
                  <a:schemeClr val="tx1">
                    <a:lumMod val="75000"/>
                    <a:lumOff val="25000"/>
                  </a:schemeClr>
                </a:solidFill>
              </a:rPr>
              <a:t>Mr</a:t>
            </a:r>
            <a:r>
              <a:rPr lang="en-US" sz="2000" b="1" dirty="0">
                <a:solidFill>
                  <a:schemeClr val="tx1">
                    <a:lumMod val="75000"/>
                    <a:lumOff val="25000"/>
                  </a:schemeClr>
                </a:solidFill>
              </a:rPr>
              <a:t> Abel Adejor</a:t>
            </a:r>
          </a:p>
          <a:p>
            <a:r>
              <a:rPr lang="en-US" sz="2000" dirty="0">
                <a:solidFill>
                  <a:schemeClr val="tx1">
                    <a:lumMod val="75000"/>
                    <a:lumOff val="25000"/>
                  </a:schemeClr>
                </a:solidFill>
              </a:rPr>
              <a:t>Kaduna State Team Leader </a:t>
            </a:r>
          </a:p>
          <a:p>
            <a:r>
              <a:rPr lang="en-US" sz="2000" dirty="0">
                <a:solidFill>
                  <a:schemeClr val="tx1">
                    <a:lumMod val="75000"/>
                    <a:lumOff val="25000"/>
                  </a:schemeClr>
                </a:solidFill>
              </a:rPr>
              <a:t>PERL-ECP</a:t>
            </a:r>
            <a:endParaRPr lang="en-GB" sz="2000" dirty="0">
              <a:solidFill>
                <a:schemeClr val="tx1">
                  <a:lumMod val="75000"/>
                  <a:lumOff val="25000"/>
                </a:schemeClr>
              </a:solidFill>
            </a:endParaRPr>
          </a:p>
        </p:txBody>
      </p:sp>
    </p:spTree>
    <p:extLst>
      <p:ext uri="{BB962C8B-B14F-4D97-AF65-F5344CB8AC3E}">
        <p14:creationId xmlns:p14="http://schemas.microsoft.com/office/powerpoint/2010/main" val="1366832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77841" y="6934865"/>
            <a:ext cx="9094573" cy="215444"/>
          </a:xfrm>
          <a:prstGeom prst="rect">
            <a:avLst/>
          </a:prstGeom>
          <a:solidFill>
            <a:schemeClr val="bg1"/>
          </a:solidFill>
        </p:spPr>
        <p:txBody>
          <a:bodyPr wrap="square" rtlCol="0">
            <a:spAutoFit/>
          </a:bodyPr>
          <a:lstStyle/>
          <a:p>
            <a:endParaRPr lang="en-GB" sz="800" dirty="0"/>
          </a:p>
        </p:txBody>
      </p:sp>
      <p:sp>
        <p:nvSpPr>
          <p:cNvPr id="2" name="Title 1"/>
          <p:cNvSpPr>
            <a:spLocks noGrp="1"/>
          </p:cNvSpPr>
          <p:nvPr>
            <p:ph type="ctrTitle"/>
          </p:nvPr>
        </p:nvSpPr>
        <p:spPr>
          <a:xfrm>
            <a:off x="177841" y="864963"/>
            <a:ext cx="8892018" cy="2506671"/>
          </a:xfrm>
        </p:spPr>
        <p:txBody>
          <a:bodyPr>
            <a:normAutofit/>
          </a:bodyPr>
          <a:lstStyle/>
          <a:p>
            <a:r>
              <a:rPr lang="en-US" dirty="0"/>
              <a:t>Break-out Session 3:</a:t>
            </a:r>
            <a:br>
              <a:rPr lang="en-US" dirty="0"/>
            </a:br>
            <a:r>
              <a:rPr lang="en-US" dirty="0"/>
              <a:t>Using information to improve quality of health care services</a:t>
            </a:r>
            <a:br>
              <a:rPr lang="en-US" dirty="0"/>
            </a:br>
            <a:r>
              <a:rPr lang="en-US" sz="1000" dirty="0"/>
              <a:t> </a:t>
            </a:r>
            <a:endParaRPr lang="en-US" sz="2400" dirty="0">
              <a:solidFill>
                <a:schemeClr val="tx1">
                  <a:lumMod val="75000"/>
                  <a:lumOff val="25000"/>
                </a:schemeClr>
              </a:solidFill>
              <a:highlight>
                <a:srgbClr val="FFFF00"/>
              </a:highlight>
            </a:endParaRPr>
          </a:p>
        </p:txBody>
      </p:sp>
      <p:sp>
        <p:nvSpPr>
          <p:cNvPr id="3" name="Subtitle 2"/>
          <p:cNvSpPr>
            <a:spLocks noGrp="1"/>
          </p:cNvSpPr>
          <p:nvPr>
            <p:ph type="subTitle" idx="1"/>
          </p:nvPr>
        </p:nvSpPr>
        <p:spPr>
          <a:xfrm>
            <a:off x="603242" y="3342387"/>
            <a:ext cx="8715995" cy="6521279"/>
          </a:xfrm>
        </p:spPr>
        <p:txBody>
          <a:bodyPr>
            <a:normAutofit fontScale="77500" lnSpcReduction="20000"/>
          </a:bodyPr>
          <a:lstStyle/>
          <a:p>
            <a:pPr algn="l"/>
            <a:r>
              <a:rPr lang="en-US" b="1" dirty="0">
                <a:solidFill>
                  <a:schemeClr val="tx1">
                    <a:lumMod val="75000"/>
                    <a:lumOff val="25000"/>
                  </a:schemeClr>
                </a:solidFill>
              </a:rPr>
              <a:t>Outline of session:</a:t>
            </a:r>
            <a:endParaRPr lang="en-GB" dirty="0">
              <a:solidFill>
                <a:schemeClr val="tx1">
                  <a:lumMod val="75000"/>
                  <a:lumOff val="25000"/>
                </a:schemeClr>
              </a:solidFill>
            </a:endParaRPr>
          </a:p>
          <a:p>
            <a:pPr algn="l">
              <a:spcBef>
                <a:spcPts val="600"/>
              </a:spcBef>
              <a:spcAft>
                <a:spcPts val="600"/>
              </a:spcAft>
            </a:pPr>
            <a:r>
              <a:rPr lang="en-US" dirty="0">
                <a:solidFill>
                  <a:schemeClr val="tx1">
                    <a:lumMod val="75000"/>
                    <a:lumOff val="25000"/>
                  </a:schemeClr>
                </a:solidFill>
              </a:rPr>
              <a:t>This session will explore current issues that are affecting the </a:t>
            </a:r>
            <a:r>
              <a:rPr lang="en-US" dirty="0" err="1">
                <a:solidFill>
                  <a:schemeClr val="tx1">
                    <a:lumMod val="75000"/>
                    <a:lumOff val="25000"/>
                  </a:schemeClr>
                </a:solidFill>
              </a:rPr>
              <a:t>Katsina</a:t>
            </a:r>
            <a:r>
              <a:rPr lang="en-US" dirty="0">
                <a:solidFill>
                  <a:schemeClr val="tx1">
                    <a:lumMod val="75000"/>
                    <a:lumOff val="25000"/>
                  </a:schemeClr>
                </a:solidFill>
              </a:rPr>
              <a:t> health system, focusing on evidence about the circumstances related to low maternal and newborn health outcomes.</a:t>
            </a:r>
          </a:p>
          <a:p>
            <a:pPr algn="l">
              <a:spcBef>
                <a:spcPts val="600"/>
              </a:spcBef>
              <a:spcAft>
                <a:spcPts val="600"/>
              </a:spcAft>
            </a:pPr>
            <a:r>
              <a:rPr lang="en-US" dirty="0">
                <a:solidFill>
                  <a:schemeClr val="tx1">
                    <a:lumMod val="75000"/>
                    <a:lumOff val="25000"/>
                  </a:schemeClr>
                </a:solidFill>
              </a:rPr>
              <a:t>This session will explore the data available and consider how to use the evidence to identify relevant actions to improve health services and quality of care. Issues related to reliability, use and display of data will be discussed. </a:t>
            </a:r>
          </a:p>
          <a:p>
            <a:pPr algn="l">
              <a:spcBef>
                <a:spcPts val="600"/>
              </a:spcBef>
              <a:spcAft>
                <a:spcPts val="600"/>
              </a:spcAft>
            </a:pPr>
            <a:r>
              <a:rPr lang="en-US" dirty="0">
                <a:solidFill>
                  <a:schemeClr val="tx1">
                    <a:lumMod val="75000"/>
                    <a:lumOff val="25000"/>
                  </a:schemeClr>
                </a:solidFill>
              </a:rPr>
              <a:t>Approaches in developing advocacy asks and approaches applied to a case with suggested resolutions to overcoming bottlenecks will be discussed. </a:t>
            </a:r>
          </a:p>
          <a:p>
            <a:pPr algn="l">
              <a:spcBef>
                <a:spcPts val="600"/>
              </a:spcBef>
              <a:spcAft>
                <a:spcPts val="600"/>
              </a:spcAft>
            </a:pPr>
            <a:r>
              <a:rPr lang="en-US" dirty="0">
                <a:solidFill>
                  <a:schemeClr val="tx1">
                    <a:lumMod val="75000"/>
                    <a:lumOff val="25000"/>
                  </a:schemeClr>
                </a:solidFill>
              </a:rPr>
              <a:t>The work will exemplify how strategic use of evidence can be used to strengthen accountability and action to improve quality of care.</a:t>
            </a:r>
            <a:endParaRPr lang="en-GB" dirty="0">
              <a:solidFill>
                <a:schemeClr val="tx1">
                  <a:lumMod val="75000"/>
                  <a:lumOff val="25000"/>
                </a:schemeClr>
              </a:solidFill>
            </a:endParaRPr>
          </a:p>
          <a:p>
            <a:pPr algn="l">
              <a:spcBef>
                <a:spcPts val="600"/>
              </a:spcBef>
              <a:spcAft>
                <a:spcPts val="600"/>
              </a:spcAft>
            </a:pPr>
            <a:r>
              <a:rPr lang="en-GB" dirty="0">
                <a:solidFill>
                  <a:schemeClr val="tx1">
                    <a:lumMod val="75000"/>
                    <a:lumOff val="25000"/>
                  </a:schemeClr>
                </a:solidFill>
              </a:rPr>
              <a:t>The session will adopt a participatory approach.</a:t>
            </a:r>
          </a:p>
          <a:p>
            <a:pPr algn="l">
              <a:spcBef>
                <a:spcPts val="600"/>
              </a:spcBef>
              <a:spcAft>
                <a:spcPts val="600"/>
              </a:spcAft>
            </a:pPr>
            <a:r>
              <a:rPr lang="en-US" b="1" dirty="0">
                <a:solidFill>
                  <a:schemeClr val="tx1">
                    <a:lumMod val="75000"/>
                    <a:lumOff val="25000"/>
                  </a:schemeClr>
                </a:solidFill>
              </a:rPr>
              <a:t>Session Objectives:</a:t>
            </a:r>
            <a:endParaRPr lang="en-GB" dirty="0">
              <a:solidFill>
                <a:schemeClr val="tx1">
                  <a:lumMod val="75000"/>
                  <a:lumOff val="25000"/>
                </a:schemeClr>
              </a:solidFill>
            </a:endParaRPr>
          </a:p>
          <a:p>
            <a:pPr algn="l">
              <a:spcBef>
                <a:spcPts val="600"/>
              </a:spcBef>
              <a:spcAft>
                <a:spcPts val="600"/>
              </a:spcAft>
            </a:pPr>
            <a:r>
              <a:rPr lang="en-US" dirty="0">
                <a:solidFill>
                  <a:schemeClr val="tx1">
                    <a:lumMod val="75000"/>
                    <a:lumOff val="25000"/>
                  </a:schemeClr>
                </a:solidFill>
              </a:rPr>
              <a:t>Participants will leave this session with:</a:t>
            </a:r>
            <a:endParaRPr lang="en-GB" dirty="0">
              <a:solidFill>
                <a:schemeClr val="tx1">
                  <a:lumMod val="75000"/>
                  <a:lumOff val="25000"/>
                </a:schemeClr>
              </a:solidFill>
            </a:endParaRPr>
          </a:p>
          <a:p>
            <a:pPr marL="457200" lvl="0" indent="-457200" algn="l">
              <a:spcBef>
                <a:spcPts val="600"/>
              </a:spcBef>
              <a:spcAft>
                <a:spcPts val="600"/>
              </a:spcAft>
              <a:buFont typeface="Arial" panose="020B0604020202020204" pitchFamily="34" charset="0"/>
              <a:buChar char="•"/>
            </a:pPr>
            <a:r>
              <a:rPr lang="en-GB" dirty="0">
                <a:solidFill>
                  <a:schemeClr val="tx1">
                    <a:lumMod val="75000"/>
                    <a:lumOff val="25000"/>
                  </a:schemeClr>
                </a:solidFill>
              </a:rPr>
              <a:t>An understanding of current challenges facing the health sector in </a:t>
            </a:r>
            <a:r>
              <a:rPr lang="en-GB" dirty="0" err="1">
                <a:solidFill>
                  <a:schemeClr val="tx1">
                    <a:lumMod val="75000"/>
                    <a:lumOff val="25000"/>
                  </a:schemeClr>
                </a:solidFill>
              </a:rPr>
              <a:t>Katsina</a:t>
            </a:r>
            <a:r>
              <a:rPr lang="en-GB" dirty="0">
                <a:solidFill>
                  <a:schemeClr val="tx1">
                    <a:lumMod val="75000"/>
                    <a:lumOff val="25000"/>
                  </a:schemeClr>
                </a:solidFill>
              </a:rPr>
              <a:t> state</a:t>
            </a:r>
          </a:p>
          <a:p>
            <a:pPr marL="457200" lvl="0" indent="-457200" algn="l">
              <a:spcBef>
                <a:spcPts val="600"/>
              </a:spcBef>
              <a:spcAft>
                <a:spcPts val="600"/>
              </a:spcAft>
              <a:buFont typeface="Arial" panose="020B0604020202020204" pitchFamily="34" charset="0"/>
              <a:buChar char="•"/>
            </a:pPr>
            <a:r>
              <a:rPr lang="en-GB" dirty="0">
                <a:solidFill>
                  <a:schemeClr val="tx1">
                    <a:lumMod val="75000"/>
                    <a:lumOff val="25000"/>
                  </a:schemeClr>
                </a:solidFill>
              </a:rPr>
              <a:t>Insight to assessing and selecting evidence sources and understanding the limitations of some data and how to manage this</a:t>
            </a:r>
          </a:p>
          <a:p>
            <a:pPr marL="457200" lvl="0" indent="-457200" algn="l">
              <a:spcBef>
                <a:spcPts val="600"/>
              </a:spcBef>
              <a:spcAft>
                <a:spcPts val="600"/>
              </a:spcAft>
              <a:buFont typeface="Arial" panose="020B0604020202020204" pitchFamily="34" charset="0"/>
              <a:buChar char="•"/>
            </a:pPr>
            <a:r>
              <a:rPr lang="en-GB" dirty="0">
                <a:solidFill>
                  <a:schemeClr val="tx1">
                    <a:lumMod val="75000"/>
                    <a:lumOff val="25000"/>
                  </a:schemeClr>
                </a:solidFill>
              </a:rPr>
              <a:t>Ability to apply problem-solving approaches using evidence to guide action planning for resource mobilisation and follow up on commitments.</a:t>
            </a:r>
          </a:p>
        </p:txBody>
      </p:sp>
      <p:sp>
        <p:nvSpPr>
          <p:cNvPr id="5" name="TextBox 4"/>
          <p:cNvSpPr txBox="1"/>
          <p:nvPr/>
        </p:nvSpPr>
        <p:spPr>
          <a:xfrm>
            <a:off x="0" y="10525760"/>
            <a:ext cx="2965622" cy="2275840"/>
          </a:xfrm>
          <a:prstGeom prst="rect">
            <a:avLst/>
          </a:prstGeom>
          <a:solidFill>
            <a:schemeClr val="bg1"/>
          </a:solidFill>
        </p:spPr>
        <p:txBody>
          <a:bodyPr wrap="square" rtlCol="0">
            <a:spAutoFit/>
          </a:bodyPr>
          <a:lstStyle/>
          <a:p>
            <a:endParaRPr lang="en-GB" dirty="0"/>
          </a:p>
        </p:txBody>
      </p:sp>
      <p:pic>
        <p:nvPicPr>
          <p:cNvPr id="4" name="Picture 3"/>
          <p:cNvPicPr>
            <a:picLocks noChangeAspect="1"/>
          </p:cNvPicPr>
          <p:nvPr/>
        </p:nvPicPr>
        <p:blipFill>
          <a:blip r:embed="rId2"/>
          <a:stretch>
            <a:fillRect/>
          </a:stretch>
        </p:blipFill>
        <p:spPr>
          <a:xfrm>
            <a:off x="3311612" y="11369293"/>
            <a:ext cx="2473409" cy="1323896"/>
          </a:xfrm>
          <a:prstGeom prst="rect">
            <a:avLst/>
          </a:prstGeom>
        </p:spPr>
      </p:pic>
      <p:cxnSp>
        <p:nvCxnSpPr>
          <p:cNvPr id="15" name="Straight Connector 14"/>
          <p:cNvCxnSpPr/>
          <p:nvPr/>
        </p:nvCxnSpPr>
        <p:spPr>
          <a:xfrm flipV="1">
            <a:off x="650066" y="3192514"/>
            <a:ext cx="8513439" cy="4942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56420" y="9883762"/>
            <a:ext cx="8337413" cy="326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Subtitle 2"/>
          <p:cNvSpPr txBox="1">
            <a:spLocks/>
          </p:cNvSpPr>
          <p:nvPr/>
        </p:nvSpPr>
        <p:spPr>
          <a:xfrm>
            <a:off x="650066" y="9901451"/>
            <a:ext cx="8337413" cy="486078"/>
          </a:xfrm>
          <a:prstGeom prst="rect">
            <a:avLst/>
          </a:prstGeom>
        </p:spPr>
        <p:txBody>
          <a:bodyPr vert="horz" lIns="91440" tIns="45720" rIns="91440" bIns="45720" rtlCol="0">
            <a:norm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r>
              <a:rPr lang="en-GB" b="1" dirty="0">
                <a:solidFill>
                  <a:schemeClr val="tx1">
                    <a:lumMod val="75000"/>
                    <a:lumOff val="25000"/>
                  </a:schemeClr>
                </a:solidFill>
              </a:rPr>
              <a:t>Facilitators</a:t>
            </a:r>
            <a:r>
              <a:rPr lang="en-US" b="1" dirty="0">
                <a:solidFill>
                  <a:schemeClr val="tx1">
                    <a:lumMod val="75000"/>
                    <a:lumOff val="25000"/>
                  </a:schemeClr>
                </a:solidFill>
              </a:rPr>
              <a:t>:</a:t>
            </a:r>
            <a:endParaRPr lang="en-US" dirty="0">
              <a:solidFill>
                <a:schemeClr val="tx1">
                  <a:lumMod val="75000"/>
                  <a:lumOff val="25000"/>
                </a:schemeClr>
              </a:solidFill>
            </a:endParaRPr>
          </a:p>
        </p:txBody>
      </p:sp>
      <p:sp>
        <p:nvSpPr>
          <p:cNvPr id="22" name="Subtitle 2"/>
          <p:cNvSpPr txBox="1">
            <a:spLocks/>
          </p:cNvSpPr>
          <p:nvPr/>
        </p:nvSpPr>
        <p:spPr>
          <a:xfrm>
            <a:off x="6631644" y="10341388"/>
            <a:ext cx="2701825" cy="2618264"/>
          </a:xfrm>
          <a:prstGeom prst="rect">
            <a:avLst/>
          </a:prstGeom>
        </p:spPr>
        <p:txBody>
          <a:bodyPr vert="horz" lIns="91440" tIns="45720" rIns="91440" bIns="45720" rtlCol="0">
            <a:norm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r>
              <a:rPr lang="en-GB" sz="2000" b="1" dirty="0">
                <a:solidFill>
                  <a:schemeClr val="tx1">
                    <a:lumMod val="75000"/>
                    <a:lumOff val="25000"/>
                  </a:schemeClr>
                </a:solidFill>
              </a:rPr>
              <a:t>Jenna de St </a:t>
            </a:r>
            <a:r>
              <a:rPr lang="en-GB" sz="2000" b="1" dirty="0" err="1">
                <a:solidFill>
                  <a:schemeClr val="tx1">
                    <a:lumMod val="75000"/>
                    <a:lumOff val="25000"/>
                  </a:schemeClr>
                </a:solidFill>
              </a:rPr>
              <a:t>Jorre</a:t>
            </a:r>
            <a:endParaRPr lang="en-GB" sz="2000" dirty="0">
              <a:solidFill>
                <a:schemeClr val="tx1">
                  <a:lumMod val="75000"/>
                  <a:lumOff val="25000"/>
                </a:schemeClr>
              </a:solidFill>
            </a:endParaRPr>
          </a:p>
          <a:p>
            <a:r>
              <a:rPr lang="en-GB" sz="2000" dirty="0">
                <a:solidFill>
                  <a:schemeClr val="tx1">
                    <a:lumMod val="75000"/>
                    <a:lumOff val="25000"/>
                  </a:schemeClr>
                </a:solidFill>
              </a:rPr>
              <a:t>Technical Officer Options</a:t>
            </a:r>
            <a:endParaRPr lang="en-US" sz="2000" dirty="0">
              <a:solidFill>
                <a:schemeClr val="tx1">
                  <a:lumMod val="75000"/>
                  <a:lumOff val="25000"/>
                </a:schemeClr>
              </a:solidFill>
            </a:endParaRPr>
          </a:p>
        </p:txBody>
      </p:sp>
      <p:sp>
        <p:nvSpPr>
          <p:cNvPr id="12" name="Subtitle 2"/>
          <p:cNvSpPr txBox="1">
            <a:spLocks/>
          </p:cNvSpPr>
          <p:nvPr/>
        </p:nvSpPr>
        <p:spPr>
          <a:xfrm>
            <a:off x="306781" y="10341388"/>
            <a:ext cx="3703663" cy="2618264"/>
          </a:xfrm>
          <a:prstGeom prst="rect">
            <a:avLst/>
          </a:prstGeom>
        </p:spPr>
        <p:txBody>
          <a:bodyPr vert="horz" lIns="91440" tIns="45720" rIns="91440" bIns="45720" rtlCol="0">
            <a:norm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r>
              <a:rPr lang="en-GB" sz="2000" b="1" dirty="0">
                <a:solidFill>
                  <a:schemeClr val="tx1">
                    <a:lumMod val="75000"/>
                    <a:lumOff val="25000"/>
                  </a:schemeClr>
                </a:solidFill>
              </a:rPr>
              <a:t>Mr </a:t>
            </a:r>
            <a:r>
              <a:rPr lang="en-US" sz="2000" b="1" dirty="0">
                <a:solidFill>
                  <a:schemeClr val="tx1">
                    <a:lumMod val="75000"/>
                    <a:lumOff val="25000"/>
                  </a:schemeClr>
                </a:solidFill>
              </a:rPr>
              <a:t>Abdulrahman Abdullahi</a:t>
            </a:r>
            <a:endParaRPr lang="en-GB" sz="2000" b="1" dirty="0">
              <a:solidFill>
                <a:schemeClr val="tx1">
                  <a:lumMod val="75000"/>
                  <a:lumOff val="25000"/>
                </a:schemeClr>
              </a:solidFill>
              <a:highlight>
                <a:srgbClr val="FFFF00"/>
              </a:highlight>
            </a:endParaRPr>
          </a:p>
          <a:p>
            <a:r>
              <a:rPr lang="en-GB" sz="2000" dirty="0">
                <a:solidFill>
                  <a:schemeClr val="tx1">
                    <a:lumMod val="75000"/>
                    <a:lumOff val="25000"/>
                  </a:schemeClr>
                </a:solidFill>
              </a:rPr>
              <a:t>SLAM Representative</a:t>
            </a:r>
          </a:p>
          <a:p>
            <a:r>
              <a:rPr lang="en-GB" sz="2000" dirty="0">
                <a:solidFill>
                  <a:schemeClr val="tx1">
                    <a:lumMod val="75000"/>
                    <a:lumOff val="25000"/>
                  </a:schemeClr>
                </a:solidFill>
              </a:rPr>
              <a:t>KATSMAF</a:t>
            </a:r>
            <a:endParaRPr lang="en-US" sz="2000" dirty="0">
              <a:solidFill>
                <a:schemeClr val="tx1">
                  <a:lumMod val="75000"/>
                  <a:lumOff val="25000"/>
                </a:schemeClr>
              </a:solidFill>
            </a:endParaRPr>
          </a:p>
        </p:txBody>
      </p:sp>
      <p:sp>
        <p:nvSpPr>
          <p:cNvPr id="13" name="Subtitle 2"/>
          <p:cNvSpPr txBox="1">
            <a:spLocks/>
          </p:cNvSpPr>
          <p:nvPr/>
        </p:nvSpPr>
        <p:spPr>
          <a:xfrm>
            <a:off x="4006450" y="10362025"/>
            <a:ext cx="2755192" cy="2618264"/>
          </a:xfrm>
          <a:prstGeom prst="rect">
            <a:avLst/>
          </a:prstGeom>
        </p:spPr>
        <p:txBody>
          <a:bodyPr vert="horz" lIns="91440" tIns="45720" rIns="91440" bIns="45720" rtlCol="0">
            <a:norm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r>
              <a:rPr lang="en-GB" sz="2000" b="1" dirty="0">
                <a:solidFill>
                  <a:schemeClr val="tx1">
                    <a:lumMod val="75000"/>
                    <a:lumOff val="25000"/>
                  </a:schemeClr>
                </a:solidFill>
              </a:rPr>
              <a:t>Dr </a:t>
            </a:r>
            <a:r>
              <a:rPr lang="en-GB" sz="2000" b="1" dirty="0" err="1">
                <a:solidFill>
                  <a:schemeClr val="tx1">
                    <a:lumMod val="75000"/>
                    <a:lumOff val="25000"/>
                  </a:schemeClr>
                </a:solidFill>
              </a:rPr>
              <a:t>Babatunde</a:t>
            </a:r>
            <a:r>
              <a:rPr lang="en-GB" sz="2000" b="1" dirty="0">
                <a:solidFill>
                  <a:schemeClr val="tx1">
                    <a:lumMod val="75000"/>
                    <a:lumOff val="25000"/>
                  </a:schemeClr>
                </a:solidFill>
              </a:rPr>
              <a:t> Segun</a:t>
            </a:r>
            <a:endParaRPr lang="en-GB" sz="2000" dirty="0">
              <a:solidFill>
                <a:schemeClr val="tx1">
                  <a:lumMod val="75000"/>
                  <a:lumOff val="25000"/>
                </a:schemeClr>
              </a:solidFill>
            </a:endParaRPr>
          </a:p>
          <a:p>
            <a:r>
              <a:rPr lang="en-GB" sz="2000" dirty="0">
                <a:solidFill>
                  <a:schemeClr val="tx1">
                    <a:lumMod val="75000"/>
                    <a:lumOff val="25000"/>
                  </a:schemeClr>
                </a:solidFill>
              </a:rPr>
              <a:t>Country Director-E4A Options</a:t>
            </a:r>
            <a:endParaRPr lang="en-US" sz="2000" dirty="0">
              <a:solidFill>
                <a:schemeClr val="tx1">
                  <a:lumMod val="75000"/>
                  <a:lumOff val="25000"/>
                </a:schemeClr>
              </a:solidFill>
            </a:endParaRPr>
          </a:p>
        </p:txBody>
      </p:sp>
    </p:spTree>
    <p:extLst>
      <p:ext uri="{BB962C8B-B14F-4D97-AF65-F5344CB8AC3E}">
        <p14:creationId xmlns:p14="http://schemas.microsoft.com/office/powerpoint/2010/main" val="1021516182"/>
      </p:ext>
    </p:extLst>
  </p:cSld>
  <p:clrMapOvr>
    <a:masterClrMapping/>
  </p:clrMapOvr>
</p:sld>
</file>

<file path=ppt/theme/theme1.xml><?xml version="1.0" encoding="utf-8"?>
<a:theme xmlns:a="http://schemas.openxmlformats.org/drawingml/2006/main" name="PowerPoint Template MNCH2">
  <a:themeElements>
    <a:clrScheme name="MNCH2">
      <a:dk1>
        <a:sysClr val="windowText" lastClr="000000"/>
      </a:dk1>
      <a:lt1>
        <a:sysClr val="window" lastClr="FFFFFF"/>
      </a:lt1>
      <a:dk2>
        <a:srgbClr val="18424E"/>
      </a:dk2>
      <a:lt2>
        <a:srgbClr val="EEECE1"/>
      </a:lt2>
      <a:accent1>
        <a:srgbClr val="215968"/>
      </a:accent1>
      <a:accent2>
        <a:srgbClr val="339966"/>
      </a:accent2>
      <a:accent3>
        <a:srgbClr val="604A7B"/>
      </a:accent3>
      <a:accent4>
        <a:srgbClr val="595959"/>
      </a:accent4>
      <a:accent5>
        <a:srgbClr val="F79646"/>
      </a:accent5>
      <a:accent6>
        <a:srgbClr val="31859C"/>
      </a:accent6>
      <a:hlink>
        <a:srgbClr val="604A7B"/>
      </a:hlink>
      <a:folHlink>
        <a:srgbClr val="E36C09"/>
      </a:folHlink>
    </a:clrScheme>
    <a:fontScheme name="MNCH2">
      <a:majorFont>
        <a:latin typeface="Franklin Gothic Demi"/>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0250EC8B-6E16-4AFB-A52B-A5815FA3CB8C}" vid="{1E08F153-749F-4FC0-B20B-6DD54376808D}"/>
    </a:ext>
  </a:extLst>
</a:theme>
</file>

<file path=docProps/app.xml><?xml version="1.0" encoding="utf-8"?>
<Properties xmlns="http://schemas.openxmlformats.org/officeDocument/2006/extended-properties" xmlns:vt="http://schemas.openxmlformats.org/officeDocument/2006/docPropsVTypes">
  <Template>PowerPoint Template MNCH2</Template>
  <TotalTime>8484</TotalTime>
  <Words>510</Words>
  <Application>Microsoft Office PowerPoint</Application>
  <PresentationFormat>A3 Paper (297x420 mm)</PresentationFormat>
  <Paragraphs>53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Franklin Gothic Demi</vt:lpstr>
      <vt:lpstr>Franklin Gothic Medium</vt:lpstr>
      <vt:lpstr>Gill Sans MT</vt:lpstr>
      <vt:lpstr>PowerPoint Template MNCH2</vt:lpstr>
      <vt:lpstr>Break-out Session 1: Establishing sustainable health care financing policies and structures: overcoming barriers in MNCH2 supported States  </vt:lpstr>
      <vt:lpstr>Break-out Session 2: Empowering Facility Health Communities  for the future  </vt:lpstr>
      <vt:lpstr>Break-out Session 3: Using information to improve quality of health care services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 Safiya</dc:creator>
  <cp:lastModifiedBy>Jenna De St. Jorre</cp:lastModifiedBy>
  <cp:revision>46</cp:revision>
  <dcterms:created xsi:type="dcterms:W3CDTF">2017-11-23T10:49:00Z</dcterms:created>
  <dcterms:modified xsi:type="dcterms:W3CDTF">2018-10-26T15:57:04Z</dcterms:modified>
</cp:coreProperties>
</file>