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4" r:id="rId4"/>
    <p:sldId id="265" r:id="rId5"/>
  </p:sldIdLst>
  <p:sldSz cx="22758400" cy="128016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 userDrawn="1">
          <p15:clr>
            <a:srgbClr val="A4A3A4"/>
          </p15:clr>
        </p15:guide>
        <p15:guide id="2" pos="71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06" autoAdjust="0"/>
    <p:restoredTop sz="94660"/>
  </p:normalViewPr>
  <p:slideViewPr>
    <p:cSldViewPr snapToGrid="0">
      <p:cViewPr>
        <p:scale>
          <a:sx n="42" d="100"/>
          <a:sy n="42" d="100"/>
        </p:scale>
        <p:origin x="444" y="-156"/>
      </p:cViewPr>
      <p:guideLst>
        <p:guide orient="horz" pos="4032"/>
        <p:guide pos="7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06880" y="3976798"/>
            <a:ext cx="19344640" cy="274404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13760" y="7254240"/>
            <a:ext cx="159308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00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20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80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40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00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60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203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880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A21B-C48D-4C49-993A-1B578030B77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237275" y="6969760"/>
            <a:ext cx="20375263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0" y="17740305"/>
            <a:ext cx="17068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 rot="16200000">
            <a:off x="10760406" y="-10954337"/>
            <a:ext cx="1427242" cy="23327360"/>
            <a:chOff x="8384411" y="-43584"/>
            <a:chExt cx="764594" cy="6904610"/>
          </a:xfrm>
        </p:grpSpPr>
        <p:sp>
          <p:nvSpPr>
            <p:cNvPr id="18" name="Diagonal Stripe 17"/>
            <p:cNvSpPr/>
            <p:nvPr/>
          </p:nvSpPr>
          <p:spPr>
            <a:xfrm rot="10800000">
              <a:off x="8384411" y="3026"/>
              <a:ext cx="762000" cy="6858000"/>
            </a:xfrm>
            <a:prstGeom prst="diagStripe">
              <a:avLst>
                <a:gd name="adj" fmla="val 76293"/>
              </a:avLst>
            </a:prstGeom>
            <a:solidFill>
              <a:srgbClr val="31859C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18" dirty="0">
                <a:solidFill>
                  <a:schemeClr val="tx1"/>
                </a:solidFill>
              </a:endParaRPr>
            </a:p>
          </p:txBody>
        </p:sp>
        <p:sp>
          <p:nvSpPr>
            <p:cNvPr id="19" name="Rectangle 19"/>
            <p:cNvSpPr/>
            <p:nvPr/>
          </p:nvSpPr>
          <p:spPr>
            <a:xfrm>
              <a:off x="8663813" y="-43584"/>
              <a:ext cx="186398" cy="6903674"/>
            </a:xfrm>
            <a:custGeom>
              <a:avLst/>
              <a:gdLst>
                <a:gd name="connsiteX0" fmla="*/ 0 w 216702"/>
                <a:gd name="connsiteY0" fmla="*/ 0 h 6858000"/>
                <a:gd name="connsiteX1" fmla="*/ 216702 w 216702"/>
                <a:gd name="connsiteY1" fmla="*/ 0 h 6858000"/>
                <a:gd name="connsiteX2" fmla="*/ 216702 w 216702"/>
                <a:gd name="connsiteY2" fmla="*/ 6858000 h 6858000"/>
                <a:gd name="connsiteX3" fmla="*/ 0 w 216702"/>
                <a:gd name="connsiteY3" fmla="*/ 6858000 h 6858000"/>
                <a:gd name="connsiteX4" fmla="*/ 0 w 216702"/>
                <a:gd name="connsiteY4" fmla="*/ 0 h 6858000"/>
                <a:gd name="connsiteX0" fmla="*/ 1029 w 216702"/>
                <a:gd name="connsiteY0" fmla="*/ 0 h 6880837"/>
                <a:gd name="connsiteX1" fmla="*/ 216702 w 216702"/>
                <a:gd name="connsiteY1" fmla="*/ 22837 h 6880837"/>
                <a:gd name="connsiteX2" fmla="*/ 216702 w 216702"/>
                <a:gd name="connsiteY2" fmla="*/ 6880837 h 6880837"/>
                <a:gd name="connsiteX3" fmla="*/ 0 w 216702"/>
                <a:gd name="connsiteY3" fmla="*/ 6880837 h 6880837"/>
                <a:gd name="connsiteX4" fmla="*/ 1029 w 216702"/>
                <a:gd name="connsiteY4" fmla="*/ 0 h 6880837"/>
                <a:gd name="connsiteX0" fmla="*/ 2059 w 217732"/>
                <a:gd name="connsiteY0" fmla="*/ 0 h 6903674"/>
                <a:gd name="connsiteX1" fmla="*/ 217732 w 217732"/>
                <a:gd name="connsiteY1" fmla="*/ 22837 h 6903674"/>
                <a:gd name="connsiteX2" fmla="*/ 217732 w 217732"/>
                <a:gd name="connsiteY2" fmla="*/ 6880837 h 6903674"/>
                <a:gd name="connsiteX3" fmla="*/ 0 w 217732"/>
                <a:gd name="connsiteY3" fmla="*/ 6903674 h 6903674"/>
                <a:gd name="connsiteX4" fmla="*/ 2059 w 217732"/>
                <a:gd name="connsiteY4" fmla="*/ 0 h 6903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7732" h="6903674">
                  <a:moveTo>
                    <a:pt x="2059" y="0"/>
                  </a:moveTo>
                  <a:lnTo>
                    <a:pt x="217732" y="22837"/>
                  </a:lnTo>
                  <a:lnTo>
                    <a:pt x="217732" y="6880837"/>
                  </a:lnTo>
                  <a:lnTo>
                    <a:pt x="0" y="6903674"/>
                  </a:lnTo>
                  <a:cubicBezTo>
                    <a:pt x="686" y="4602449"/>
                    <a:pt x="1373" y="2301225"/>
                    <a:pt x="2059" y="0"/>
                  </a:cubicBezTo>
                  <a:close/>
                </a:path>
              </a:pathLst>
            </a:custGeom>
            <a:solidFill>
              <a:srgbClr val="339966">
                <a:alpha val="60000"/>
              </a:srgb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18" dirty="0"/>
            </a:p>
          </p:txBody>
        </p:sp>
        <p:sp>
          <p:nvSpPr>
            <p:cNvPr id="20" name="Diagonal Stripe 19"/>
            <p:cNvSpPr/>
            <p:nvPr/>
          </p:nvSpPr>
          <p:spPr>
            <a:xfrm rot="10800000" flipV="1">
              <a:off x="8387005" y="-407"/>
              <a:ext cx="762000" cy="6858000"/>
            </a:xfrm>
            <a:prstGeom prst="diagStripe">
              <a:avLst>
                <a:gd name="adj" fmla="val 76293"/>
              </a:avLst>
            </a:prstGeom>
            <a:solidFill>
              <a:schemeClr val="accent4">
                <a:lumMod val="75000"/>
                <a:alpha val="6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18" dirty="0">
                <a:solidFill>
                  <a:schemeClr val="tx1"/>
                </a:solidFill>
              </a:endParaRPr>
            </a:p>
          </p:txBody>
        </p:sp>
      </p:grpSp>
      <p:sp>
        <p:nvSpPr>
          <p:cNvPr id="4" name="Rectangle 3"/>
          <p:cNvSpPr/>
          <p:nvPr userDrawn="1"/>
        </p:nvSpPr>
        <p:spPr>
          <a:xfrm>
            <a:off x="10802" y="11083919"/>
            <a:ext cx="8059067" cy="171768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18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359" y="10620314"/>
            <a:ext cx="3832173" cy="2078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474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A21B-C48D-4C49-993A-1B578030B77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237275" y="2317676"/>
            <a:ext cx="20375263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1438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499840" y="512662"/>
            <a:ext cx="5120640" cy="109228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7920" y="512662"/>
            <a:ext cx="14982613" cy="1092284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A21B-C48D-4C49-993A-1B578030B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105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A21B-C48D-4C49-993A-1B578030B77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237275" y="2317676"/>
            <a:ext cx="20375263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9991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7757" y="8226216"/>
            <a:ext cx="19344640" cy="2542540"/>
          </a:xfrm>
        </p:spPr>
        <p:txBody>
          <a:bodyPr anchor="t"/>
          <a:lstStyle>
            <a:lvl1pPr algn="l">
              <a:defRPr sz="3150" b="0" cap="all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7757" y="5425866"/>
            <a:ext cx="19344640" cy="2800349"/>
          </a:xfrm>
        </p:spPr>
        <p:txBody>
          <a:bodyPr anchor="b"/>
          <a:lstStyle>
            <a:lvl1pPr marL="0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1pPr>
            <a:lvl2pPr marL="360045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2pPr>
            <a:lvl3pPr marL="72009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3pPr>
            <a:lvl4pPr marL="1080135" indent="0">
              <a:buNone/>
              <a:defRPr sz="1103">
                <a:solidFill>
                  <a:schemeClr val="tx1">
                    <a:tint val="75000"/>
                  </a:schemeClr>
                </a:solidFill>
              </a:defRPr>
            </a:lvl4pPr>
            <a:lvl5pPr marL="1440180" indent="0">
              <a:buNone/>
              <a:defRPr sz="1103">
                <a:solidFill>
                  <a:schemeClr val="tx1">
                    <a:tint val="75000"/>
                  </a:schemeClr>
                </a:solidFill>
              </a:defRPr>
            </a:lvl5pPr>
            <a:lvl6pPr marL="1800225" indent="0">
              <a:buNone/>
              <a:defRPr sz="1103">
                <a:solidFill>
                  <a:schemeClr val="tx1">
                    <a:tint val="75000"/>
                  </a:schemeClr>
                </a:solidFill>
              </a:defRPr>
            </a:lvl6pPr>
            <a:lvl7pPr marL="2160270" indent="0">
              <a:buNone/>
              <a:defRPr sz="1103">
                <a:solidFill>
                  <a:schemeClr val="tx1">
                    <a:tint val="75000"/>
                  </a:schemeClr>
                </a:solidFill>
              </a:defRPr>
            </a:lvl7pPr>
            <a:lvl8pPr marL="2520315" indent="0">
              <a:buNone/>
              <a:defRPr sz="1103">
                <a:solidFill>
                  <a:schemeClr val="tx1">
                    <a:tint val="75000"/>
                  </a:schemeClr>
                </a:solidFill>
              </a:defRPr>
            </a:lvl8pPr>
            <a:lvl9pPr marL="2880360" indent="0">
              <a:buNone/>
              <a:defRPr sz="110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709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5D8A21B-C48D-4C49-993A-1B578030B77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237275" y="8224819"/>
            <a:ext cx="20375263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1171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37920" y="2987043"/>
            <a:ext cx="10051627" cy="8448464"/>
          </a:xfrm>
        </p:spPr>
        <p:txBody>
          <a:bodyPr/>
          <a:lstStyle>
            <a:lvl1pPr>
              <a:defRPr sz="2205"/>
            </a:lvl1pPr>
            <a:lvl2pPr>
              <a:defRPr sz="1890"/>
            </a:lvl2pPr>
            <a:lvl3pPr>
              <a:defRPr sz="1575"/>
            </a:lvl3pPr>
            <a:lvl4pPr>
              <a:defRPr sz="1418"/>
            </a:lvl4pPr>
            <a:lvl5pPr>
              <a:defRPr sz="1418"/>
            </a:lvl5pPr>
            <a:lvl6pPr>
              <a:defRPr sz="1418"/>
            </a:lvl6pPr>
            <a:lvl7pPr>
              <a:defRPr sz="1418"/>
            </a:lvl7pPr>
            <a:lvl8pPr>
              <a:defRPr sz="1418"/>
            </a:lvl8pPr>
            <a:lvl9pPr>
              <a:defRPr sz="1418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8853" y="2987043"/>
            <a:ext cx="10051627" cy="8448464"/>
          </a:xfrm>
        </p:spPr>
        <p:txBody>
          <a:bodyPr/>
          <a:lstStyle>
            <a:lvl1pPr>
              <a:defRPr sz="2205"/>
            </a:lvl1pPr>
            <a:lvl2pPr>
              <a:defRPr sz="1890"/>
            </a:lvl2pPr>
            <a:lvl3pPr>
              <a:defRPr sz="1575"/>
            </a:lvl3pPr>
            <a:lvl4pPr>
              <a:defRPr sz="1418"/>
            </a:lvl4pPr>
            <a:lvl5pPr>
              <a:defRPr sz="1418"/>
            </a:lvl5pPr>
            <a:lvl6pPr>
              <a:defRPr sz="1418"/>
            </a:lvl6pPr>
            <a:lvl7pPr>
              <a:defRPr sz="1418"/>
            </a:lvl7pPr>
            <a:lvl8pPr>
              <a:defRPr sz="1418"/>
            </a:lvl8pPr>
            <a:lvl9pPr>
              <a:defRPr sz="1418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A21B-C48D-4C49-993A-1B578030B77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237275" y="2317676"/>
            <a:ext cx="20375263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7762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7921" y="2865544"/>
            <a:ext cx="10055579" cy="1194222"/>
          </a:xfrm>
        </p:spPr>
        <p:txBody>
          <a:bodyPr anchor="b"/>
          <a:lstStyle>
            <a:lvl1pPr marL="0" indent="0">
              <a:buNone/>
              <a:defRPr sz="1890" b="0">
                <a:latin typeface="Franklin Gothic Medium" panose="020B0603020102020204" pitchFamily="34" charset="0"/>
              </a:defRPr>
            </a:lvl1pPr>
            <a:lvl2pPr marL="360045" indent="0">
              <a:buNone/>
              <a:defRPr sz="1575" b="1"/>
            </a:lvl2pPr>
            <a:lvl3pPr marL="720090" indent="0">
              <a:buNone/>
              <a:defRPr sz="1418" b="1"/>
            </a:lvl3pPr>
            <a:lvl4pPr marL="1080135" indent="0">
              <a:buNone/>
              <a:defRPr sz="1260" b="1"/>
            </a:lvl4pPr>
            <a:lvl5pPr marL="1440180" indent="0">
              <a:buNone/>
              <a:defRPr sz="1260" b="1"/>
            </a:lvl5pPr>
            <a:lvl6pPr marL="1800225" indent="0">
              <a:buNone/>
              <a:defRPr sz="1260" b="1"/>
            </a:lvl6pPr>
            <a:lvl7pPr marL="2160270" indent="0">
              <a:buNone/>
              <a:defRPr sz="1260" b="1"/>
            </a:lvl7pPr>
            <a:lvl8pPr marL="2520315" indent="0">
              <a:buNone/>
              <a:defRPr sz="1260" b="1"/>
            </a:lvl8pPr>
            <a:lvl9pPr marL="2880360" indent="0">
              <a:buNone/>
              <a:defRPr sz="12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37921" y="4059766"/>
            <a:ext cx="10055579" cy="7375738"/>
          </a:xfrm>
        </p:spPr>
        <p:txBody>
          <a:bodyPr/>
          <a:lstStyle>
            <a:lvl1pPr>
              <a:defRPr sz="1890"/>
            </a:lvl1pPr>
            <a:lvl2pPr>
              <a:defRPr sz="1575"/>
            </a:lvl2pPr>
            <a:lvl3pPr>
              <a:defRPr sz="1418"/>
            </a:lvl3pPr>
            <a:lvl4pPr>
              <a:defRPr sz="1260"/>
            </a:lvl4pPr>
            <a:lvl5pPr>
              <a:defRPr sz="1260"/>
            </a:lvl5pPr>
            <a:lvl6pPr>
              <a:defRPr sz="1260"/>
            </a:lvl6pPr>
            <a:lvl7pPr>
              <a:defRPr sz="1260"/>
            </a:lvl7pPr>
            <a:lvl8pPr>
              <a:defRPr sz="1260"/>
            </a:lvl8pPr>
            <a:lvl9pPr>
              <a:defRPr sz="126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560958" y="2865544"/>
            <a:ext cx="10059527" cy="1194222"/>
          </a:xfrm>
        </p:spPr>
        <p:txBody>
          <a:bodyPr anchor="b"/>
          <a:lstStyle>
            <a:lvl1pPr marL="0" indent="0">
              <a:buNone/>
              <a:defRPr sz="1890" b="0">
                <a:latin typeface="Franklin Gothic Medium" panose="020B0603020102020204" pitchFamily="34" charset="0"/>
              </a:defRPr>
            </a:lvl1pPr>
            <a:lvl2pPr marL="360045" indent="0">
              <a:buNone/>
              <a:defRPr sz="1575" b="1"/>
            </a:lvl2pPr>
            <a:lvl3pPr marL="720090" indent="0">
              <a:buNone/>
              <a:defRPr sz="1418" b="1"/>
            </a:lvl3pPr>
            <a:lvl4pPr marL="1080135" indent="0">
              <a:buNone/>
              <a:defRPr sz="1260" b="1"/>
            </a:lvl4pPr>
            <a:lvl5pPr marL="1440180" indent="0">
              <a:buNone/>
              <a:defRPr sz="1260" b="1"/>
            </a:lvl5pPr>
            <a:lvl6pPr marL="1800225" indent="0">
              <a:buNone/>
              <a:defRPr sz="1260" b="1"/>
            </a:lvl6pPr>
            <a:lvl7pPr marL="2160270" indent="0">
              <a:buNone/>
              <a:defRPr sz="1260" b="1"/>
            </a:lvl7pPr>
            <a:lvl8pPr marL="2520315" indent="0">
              <a:buNone/>
              <a:defRPr sz="1260" b="1"/>
            </a:lvl8pPr>
            <a:lvl9pPr marL="2880360" indent="0">
              <a:buNone/>
              <a:defRPr sz="12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560958" y="4059766"/>
            <a:ext cx="10059527" cy="7375738"/>
          </a:xfrm>
        </p:spPr>
        <p:txBody>
          <a:bodyPr/>
          <a:lstStyle>
            <a:lvl1pPr>
              <a:defRPr sz="1890"/>
            </a:lvl1pPr>
            <a:lvl2pPr>
              <a:defRPr sz="1575"/>
            </a:lvl2pPr>
            <a:lvl3pPr>
              <a:defRPr sz="1418"/>
            </a:lvl3pPr>
            <a:lvl4pPr>
              <a:defRPr sz="1260"/>
            </a:lvl4pPr>
            <a:lvl5pPr>
              <a:defRPr sz="1260"/>
            </a:lvl5pPr>
            <a:lvl6pPr>
              <a:defRPr sz="1260"/>
            </a:lvl6pPr>
            <a:lvl7pPr>
              <a:defRPr sz="1260"/>
            </a:lvl7pPr>
            <a:lvl8pPr>
              <a:defRPr sz="1260"/>
            </a:lvl8pPr>
            <a:lvl9pPr>
              <a:defRPr sz="126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A21B-C48D-4C49-993A-1B578030B77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237275" y="2317676"/>
            <a:ext cx="20375263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9988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A21B-C48D-4C49-993A-1B578030B776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237275" y="2317676"/>
            <a:ext cx="20375263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2735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A21B-C48D-4C49-993A-1B578030B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291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7924" y="509693"/>
            <a:ext cx="7487357" cy="2169160"/>
          </a:xfrm>
          <a:solidFill>
            <a:schemeClr val="tx2"/>
          </a:solidFill>
        </p:spPr>
        <p:txBody>
          <a:bodyPr anchor="b"/>
          <a:lstStyle>
            <a:lvl1pPr algn="l">
              <a:defRPr sz="1575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97904" y="509698"/>
            <a:ext cx="12722579" cy="10925811"/>
          </a:xfrm>
        </p:spPr>
        <p:txBody>
          <a:bodyPr/>
          <a:lstStyle>
            <a:lvl1pPr>
              <a:defRPr sz="2520"/>
            </a:lvl1pPr>
            <a:lvl2pPr>
              <a:defRPr sz="2205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7924" y="2678858"/>
            <a:ext cx="7487357" cy="8756651"/>
          </a:xfrm>
        </p:spPr>
        <p:txBody>
          <a:bodyPr/>
          <a:lstStyle>
            <a:lvl1pPr marL="0" indent="0">
              <a:buNone/>
              <a:defRPr sz="1103"/>
            </a:lvl1pPr>
            <a:lvl2pPr marL="360045" indent="0">
              <a:buNone/>
              <a:defRPr sz="945"/>
            </a:lvl2pPr>
            <a:lvl3pPr marL="720090" indent="0">
              <a:buNone/>
              <a:defRPr sz="788"/>
            </a:lvl3pPr>
            <a:lvl4pPr marL="1080135" indent="0">
              <a:buNone/>
              <a:defRPr sz="709"/>
            </a:lvl4pPr>
            <a:lvl5pPr marL="1440180" indent="0">
              <a:buNone/>
              <a:defRPr sz="709"/>
            </a:lvl5pPr>
            <a:lvl6pPr marL="1800225" indent="0">
              <a:buNone/>
              <a:defRPr sz="709"/>
            </a:lvl6pPr>
            <a:lvl7pPr marL="2160270" indent="0">
              <a:buNone/>
              <a:defRPr sz="709"/>
            </a:lvl7pPr>
            <a:lvl8pPr marL="2520315" indent="0">
              <a:buNone/>
              <a:defRPr sz="709"/>
            </a:lvl8pPr>
            <a:lvl9pPr marL="2880360" indent="0">
              <a:buNone/>
              <a:defRPr sz="709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A21B-C48D-4C49-993A-1B578030B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754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0805" y="8961122"/>
            <a:ext cx="13655040" cy="1057911"/>
          </a:xfrm>
        </p:spPr>
        <p:txBody>
          <a:bodyPr anchor="b"/>
          <a:lstStyle>
            <a:lvl1pPr algn="l">
              <a:defRPr sz="1575" b="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60805" y="1143847"/>
            <a:ext cx="13655040" cy="7680960"/>
          </a:xfrm>
        </p:spPr>
        <p:txBody>
          <a:bodyPr/>
          <a:lstStyle>
            <a:lvl1pPr marL="0" indent="0">
              <a:buNone/>
              <a:defRPr sz="2520"/>
            </a:lvl1pPr>
            <a:lvl2pPr marL="360045" indent="0">
              <a:buNone/>
              <a:defRPr sz="2205"/>
            </a:lvl2pPr>
            <a:lvl3pPr marL="720090" indent="0">
              <a:buNone/>
              <a:defRPr sz="1890"/>
            </a:lvl3pPr>
            <a:lvl4pPr marL="1080135" indent="0">
              <a:buNone/>
              <a:defRPr sz="1575"/>
            </a:lvl4pPr>
            <a:lvl5pPr marL="1440180" indent="0">
              <a:buNone/>
              <a:defRPr sz="1575"/>
            </a:lvl5pPr>
            <a:lvl6pPr marL="1800225" indent="0">
              <a:buNone/>
              <a:defRPr sz="1575"/>
            </a:lvl6pPr>
            <a:lvl7pPr marL="2160270" indent="0">
              <a:buNone/>
              <a:defRPr sz="1575"/>
            </a:lvl7pPr>
            <a:lvl8pPr marL="2520315" indent="0">
              <a:buNone/>
              <a:defRPr sz="1575"/>
            </a:lvl8pPr>
            <a:lvl9pPr marL="2880360" indent="0">
              <a:buNone/>
              <a:defRPr sz="1575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60805" y="10019033"/>
            <a:ext cx="13655040" cy="1502409"/>
          </a:xfrm>
        </p:spPr>
        <p:txBody>
          <a:bodyPr/>
          <a:lstStyle>
            <a:lvl1pPr marL="0" indent="0">
              <a:buNone/>
              <a:defRPr sz="1103"/>
            </a:lvl1pPr>
            <a:lvl2pPr marL="360045" indent="0">
              <a:buNone/>
              <a:defRPr sz="945"/>
            </a:lvl2pPr>
            <a:lvl3pPr marL="720090" indent="0">
              <a:buNone/>
              <a:defRPr sz="788"/>
            </a:lvl3pPr>
            <a:lvl4pPr marL="1080135" indent="0">
              <a:buNone/>
              <a:defRPr sz="709"/>
            </a:lvl4pPr>
            <a:lvl5pPr marL="1440180" indent="0">
              <a:buNone/>
              <a:defRPr sz="709"/>
            </a:lvl5pPr>
            <a:lvl6pPr marL="1800225" indent="0">
              <a:buNone/>
              <a:defRPr sz="709"/>
            </a:lvl6pPr>
            <a:lvl7pPr marL="2160270" indent="0">
              <a:buNone/>
              <a:defRPr sz="709"/>
            </a:lvl7pPr>
            <a:lvl8pPr marL="2520315" indent="0">
              <a:buNone/>
              <a:defRPr sz="709"/>
            </a:lvl8pPr>
            <a:lvl9pPr marL="2880360" indent="0">
              <a:buNone/>
              <a:defRPr sz="709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8A21B-C48D-4C49-993A-1B578030B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325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7920" y="512658"/>
            <a:ext cx="20482560" cy="2133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7920" y="2987043"/>
            <a:ext cx="20482560" cy="8448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310187" y="11865191"/>
            <a:ext cx="5310293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8A21B-C48D-4C49-993A-1B578030B776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31" y="11435508"/>
            <a:ext cx="2327324" cy="1262277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961471" y="11753706"/>
            <a:ext cx="1463085" cy="9440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18"/>
          </a:p>
        </p:txBody>
      </p:sp>
      <p:sp>
        <p:nvSpPr>
          <p:cNvPr id="16" name="TextBox 15"/>
          <p:cNvSpPr txBox="1"/>
          <p:nvPr userDrawn="1"/>
        </p:nvSpPr>
        <p:spPr>
          <a:xfrm>
            <a:off x="756312" y="12322226"/>
            <a:ext cx="7775787" cy="2014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9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anose="020B0502020104020203" pitchFamily="34" charset="0"/>
              </a:rPr>
              <a:t>Empowering Communities, Strengthening Health Systems, Saving Lives</a:t>
            </a:r>
          </a:p>
        </p:txBody>
      </p:sp>
    </p:spTree>
    <p:extLst>
      <p:ext uri="{BB962C8B-B14F-4D97-AF65-F5344CB8AC3E}">
        <p14:creationId xmlns:p14="http://schemas.microsoft.com/office/powerpoint/2010/main" val="3615528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720090" rtl="0" eaLnBrk="1" latinLnBrk="0" hangingPunct="1">
        <a:spcBef>
          <a:spcPct val="0"/>
        </a:spcBef>
        <a:buNone/>
        <a:defRPr sz="346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0034" indent="-270034" algn="l" defTabSz="720090" rtl="0" eaLnBrk="1" latinLnBrk="0" hangingPunct="1">
        <a:spcBef>
          <a:spcPct val="20000"/>
        </a:spcBef>
        <a:buClr>
          <a:schemeClr val="tx2"/>
        </a:buClr>
        <a:buFont typeface="Arial" panose="020B0604020202020204" pitchFamily="34" charset="0"/>
        <a:buChar char="•"/>
        <a:defRPr sz="252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585073" indent="-225028" algn="l" defTabSz="720090" rtl="0" eaLnBrk="1" latinLnBrk="0" hangingPunct="1">
        <a:spcBef>
          <a:spcPct val="20000"/>
        </a:spcBef>
        <a:buClr>
          <a:schemeClr val="tx2"/>
        </a:buClr>
        <a:buFont typeface="Arial" panose="020B0604020202020204" pitchFamily="34" charset="0"/>
        <a:buChar char="–"/>
        <a:defRPr sz="2205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900113" indent="-180023" algn="l" defTabSz="720090" rtl="0" eaLnBrk="1" latinLnBrk="0" hangingPunct="1">
        <a:spcBef>
          <a:spcPct val="20000"/>
        </a:spcBef>
        <a:buClr>
          <a:schemeClr val="tx2"/>
        </a:buClr>
        <a:buFont typeface="Arial" panose="020B0604020202020204" pitchFamily="34" charset="0"/>
        <a:buChar char="•"/>
        <a:defRPr sz="189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260158" indent="-180023" algn="l" defTabSz="720090" rtl="0" eaLnBrk="1" latinLnBrk="0" hangingPunct="1">
        <a:spcBef>
          <a:spcPct val="20000"/>
        </a:spcBef>
        <a:buClr>
          <a:schemeClr val="tx2"/>
        </a:buClr>
        <a:buFont typeface="Arial" panose="020B0604020202020204" pitchFamily="34" charset="0"/>
        <a:buChar char="–"/>
        <a:defRPr sz="1575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620203" indent="-180023" algn="l" defTabSz="720090" rtl="0" eaLnBrk="1" latinLnBrk="0" hangingPunct="1">
        <a:spcBef>
          <a:spcPct val="20000"/>
        </a:spcBef>
        <a:buClr>
          <a:schemeClr val="tx2"/>
        </a:buClr>
        <a:buFont typeface="Arial" panose="020B0604020202020204" pitchFamily="34" charset="0"/>
        <a:buChar char="»"/>
        <a:defRPr sz="1575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980248" indent="-180023" algn="l" defTabSz="72009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6pPr>
      <a:lvl7pPr marL="2340293" indent="-180023" algn="l" defTabSz="72009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7pPr>
      <a:lvl8pPr marL="2700338" indent="-180023" algn="l" defTabSz="72009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8pPr>
      <a:lvl9pPr marL="3060383" indent="-180023" algn="l" defTabSz="72009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1pPr>
      <a:lvl2pPr marL="36004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2pPr>
      <a:lvl3pPr marL="72009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3pPr>
      <a:lvl4pPr marL="108013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4pPr>
      <a:lvl5pPr marL="144018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5pPr>
      <a:lvl6pPr marL="180022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6pPr>
      <a:lvl7pPr marL="216027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7pPr>
      <a:lvl8pPr marL="252031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8pPr>
      <a:lvl9pPr marL="288036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-1" y="4077730"/>
            <a:ext cx="22093881" cy="872387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6756443" y="6934865"/>
            <a:ext cx="9094573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sz="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96555" y="1283574"/>
            <a:ext cx="18696042" cy="2901707"/>
          </a:xfrm>
        </p:spPr>
        <p:txBody>
          <a:bodyPr>
            <a:normAutofit/>
          </a:bodyPr>
          <a:lstStyle/>
          <a:p>
            <a:r>
              <a:rPr lang="en-US" dirty="0"/>
              <a:t>Break-out Session 1:</a:t>
            </a:r>
            <a:br>
              <a:rPr lang="en-US" dirty="0"/>
            </a:br>
            <a:r>
              <a:rPr lang="en-US" dirty="0"/>
              <a:t>Establishing sustainable health care financing policies and structures: overcoming barriers in MNCH2 supported States</a:t>
            </a:r>
            <a:br>
              <a:rPr lang="en-US" dirty="0"/>
            </a:b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highlight>
                <a:srgbClr val="FFFF00"/>
              </a:highligh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78600" y="10525760"/>
            <a:ext cx="296562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0590" y="10525760"/>
            <a:ext cx="2473409" cy="132389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 flipH="1">
            <a:off x="2296555" y="4780429"/>
            <a:ext cx="1870147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Situation analysis for Kano State (MMR, IMR, Stunting, status of OPE)</a:t>
            </a:r>
            <a:endParaRPr lang="en-GB" sz="45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685800" lvl="0" indent="-685800">
              <a:buFont typeface="Arial" panose="020B0604020202020204" pitchFamily="34" charset="0"/>
              <a:buChar char="•"/>
            </a:pPr>
            <a:r>
              <a:rPr lang="en-US" sz="4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Majority of population in the six States profess Islam which frowns on all forms of gambling, interests </a:t>
            </a:r>
            <a:r>
              <a:rPr lang="en-US" sz="45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etc</a:t>
            </a:r>
            <a:r>
              <a:rPr lang="en-US" sz="4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including insurance</a:t>
            </a:r>
            <a:endParaRPr lang="en-GB" sz="45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685800" lvl="0" indent="-685800">
              <a:buFont typeface="Arial" panose="020B0604020202020204" pitchFamily="34" charset="0"/>
              <a:buChar char="•"/>
            </a:pPr>
            <a:r>
              <a:rPr lang="en-US" sz="4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States project poor health indices; high MMR, low CPR, High FR, significant stunting, high poverty index and education disadvantage among others</a:t>
            </a:r>
            <a:endParaRPr lang="en-GB" sz="45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685800" lvl="0" indent="-685800">
              <a:buFont typeface="Arial" panose="020B0604020202020204" pitchFamily="34" charset="0"/>
              <a:buChar char="•"/>
            </a:pPr>
            <a:r>
              <a:rPr lang="en-US" sz="4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High out of pocket expenses on health</a:t>
            </a:r>
            <a:endParaRPr lang="en-GB" sz="45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b="1" dirty="0"/>
              <a:t> </a:t>
            </a:r>
            <a:endParaRPr lang="en-GB" dirty="0"/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2296555" y="3941770"/>
            <a:ext cx="18696042" cy="463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2187" y="10115664"/>
            <a:ext cx="18704149" cy="18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524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-1" y="4077730"/>
            <a:ext cx="22093881" cy="872387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6756443" y="6934865"/>
            <a:ext cx="9094573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sz="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96555" y="1283574"/>
            <a:ext cx="18696042" cy="2901707"/>
          </a:xfrm>
        </p:spPr>
        <p:txBody>
          <a:bodyPr>
            <a:normAutofit/>
          </a:bodyPr>
          <a:lstStyle/>
          <a:p>
            <a:r>
              <a:rPr lang="en-US" dirty="0"/>
              <a:t>Break-out Session 1:</a:t>
            </a:r>
            <a:br>
              <a:rPr lang="en-US" dirty="0"/>
            </a:br>
            <a:r>
              <a:rPr lang="en-US" dirty="0"/>
              <a:t>Establishing sustainable health care financing policies and structures: overcoming barriers in MNCH2 supported States</a:t>
            </a:r>
            <a:br>
              <a:rPr lang="en-US" dirty="0"/>
            </a:b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highlight>
                <a:srgbClr val="FFFF00"/>
              </a:highligh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78600" y="10525760"/>
            <a:ext cx="296562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0590" y="10525760"/>
            <a:ext cx="2473409" cy="132389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 flipH="1">
            <a:off x="2296555" y="4916403"/>
            <a:ext cx="1870147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Sources of health financing</a:t>
            </a:r>
            <a:endParaRPr lang="en-GB" sz="45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4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  <a:endParaRPr lang="en-GB" sz="45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45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Group 1: </a:t>
            </a:r>
            <a:endParaRPr lang="en-GB" sz="45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4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  <a:endParaRPr lang="en-GB" sz="45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4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What strategies could State and Federal government adopt to overcome 	the challenges identified?</a:t>
            </a:r>
            <a:endParaRPr lang="en-GB" sz="45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2296555" y="3941770"/>
            <a:ext cx="18696042" cy="463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2187" y="10115664"/>
            <a:ext cx="18704149" cy="18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6487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-1" y="4077730"/>
            <a:ext cx="22093881" cy="872387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6756443" y="6934865"/>
            <a:ext cx="9094573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sz="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96555" y="1283574"/>
            <a:ext cx="18696042" cy="2901707"/>
          </a:xfrm>
        </p:spPr>
        <p:txBody>
          <a:bodyPr>
            <a:normAutofit/>
          </a:bodyPr>
          <a:lstStyle/>
          <a:p>
            <a:r>
              <a:rPr lang="en-US" dirty="0"/>
              <a:t>Break-out Session 1:</a:t>
            </a:r>
            <a:br>
              <a:rPr lang="en-US" dirty="0"/>
            </a:br>
            <a:r>
              <a:rPr lang="en-US" dirty="0"/>
              <a:t>Establishing sustainable health care financing policies and structures: overcoming barriers in MNCH2 supported States</a:t>
            </a:r>
            <a:br>
              <a:rPr lang="en-US" dirty="0"/>
            </a:b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highlight>
                <a:srgbClr val="FFFF00"/>
              </a:highligh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78600" y="10525760"/>
            <a:ext cx="296562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0590" y="10525760"/>
            <a:ext cx="2473409" cy="132389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 flipH="1">
            <a:off x="2296555" y="4916403"/>
            <a:ext cx="1870147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Sources of health financing</a:t>
            </a:r>
            <a:endParaRPr lang="en-GB" sz="45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4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  <a:endParaRPr lang="en-GB" sz="45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45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Group 2: </a:t>
            </a:r>
            <a:endParaRPr lang="en-GB" sz="45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4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  <a:endParaRPr lang="en-GB" sz="45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4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n-GB" sz="4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What is the role of communities and citizens in sustainable financing? 	Suggest solutions for improvement.</a:t>
            </a:r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2296555" y="3941770"/>
            <a:ext cx="18696042" cy="463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2187" y="10115664"/>
            <a:ext cx="18704149" cy="18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900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-1" y="4077730"/>
            <a:ext cx="22093881" cy="872387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6756443" y="6934865"/>
            <a:ext cx="9094573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sz="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96555" y="1283574"/>
            <a:ext cx="18696042" cy="2901707"/>
          </a:xfrm>
        </p:spPr>
        <p:txBody>
          <a:bodyPr>
            <a:normAutofit/>
          </a:bodyPr>
          <a:lstStyle/>
          <a:p>
            <a:r>
              <a:rPr lang="en-US" dirty="0"/>
              <a:t>Break-out Session 1:</a:t>
            </a:r>
            <a:br>
              <a:rPr lang="en-US" dirty="0"/>
            </a:br>
            <a:r>
              <a:rPr lang="en-US" dirty="0"/>
              <a:t>Establishing sustainable health care financing policies and structures: overcoming barriers in MNCH2 supported States</a:t>
            </a:r>
            <a:br>
              <a:rPr lang="en-US" dirty="0"/>
            </a:b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highlight>
                <a:srgbClr val="FFFF00"/>
              </a:highligh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78600" y="10525760"/>
            <a:ext cx="296562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0590" y="10525760"/>
            <a:ext cx="2473409" cy="132389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 flipH="1">
            <a:off x="2296555" y="4916403"/>
            <a:ext cx="1870147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Sources of health financing</a:t>
            </a:r>
            <a:endParaRPr lang="en-GB" sz="45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4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  <a:endParaRPr lang="en-GB" sz="45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45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Group 3: </a:t>
            </a:r>
            <a:endParaRPr lang="en-GB" sz="45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4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  <a:endParaRPr lang="en-GB" sz="45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4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n-GB" sz="4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What role </a:t>
            </a:r>
            <a:r>
              <a:rPr lang="en-GB" sz="4500">
                <a:solidFill>
                  <a:schemeClr val="tx1">
                    <a:lumMod val="75000"/>
                    <a:lumOff val="25000"/>
                  </a:schemeClr>
                </a:solidFill>
              </a:rPr>
              <a:t>can Partners/Donors </a:t>
            </a:r>
            <a:r>
              <a:rPr lang="en-GB" sz="4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play in supporting government </a:t>
            </a:r>
            <a:r>
              <a:rPr lang="en-GB" sz="4500">
                <a:solidFill>
                  <a:schemeClr val="tx1">
                    <a:lumMod val="75000"/>
                    <a:lumOff val="25000"/>
                  </a:schemeClr>
                </a:solidFill>
              </a:rPr>
              <a:t>achieve 	sustainable </a:t>
            </a:r>
            <a:r>
              <a:rPr lang="en-GB" sz="4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financing?</a:t>
            </a:r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2296555" y="3941770"/>
            <a:ext cx="18696042" cy="463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2187" y="10115664"/>
            <a:ext cx="18704149" cy="18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788883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 Template MNCH2">
  <a:themeElements>
    <a:clrScheme name="MNCH2">
      <a:dk1>
        <a:sysClr val="windowText" lastClr="000000"/>
      </a:dk1>
      <a:lt1>
        <a:sysClr val="window" lastClr="FFFFFF"/>
      </a:lt1>
      <a:dk2>
        <a:srgbClr val="18424E"/>
      </a:dk2>
      <a:lt2>
        <a:srgbClr val="EEECE1"/>
      </a:lt2>
      <a:accent1>
        <a:srgbClr val="215968"/>
      </a:accent1>
      <a:accent2>
        <a:srgbClr val="339966"/>
      </a:accent2>
      <a:accent3>
        <a:srgbClr val="604A7B"/>
      </a:accent3>
      <a:accent4>
        <a:srgbClr val="595959"/>
      </a:accent4>
      <a:accent5>
        <a:srgbClr val="F79646"/>
      </a:accent5>
      <a:accent6>
        <a:srgbClr val="31859C"/>
      </a:accent6>
      <a:hlink>
        <a:srgbClr val="604A7B"/>
      </a:hlink>
      <a:folHlink>
        <a:srgbClr val="E36C09"/>
      </a:folHlink>
    </a:clrScheme>
    <a:fontScheme name="MNCH2">
      <a:majorFont>
        <a:latin typeface="Franklin Gothic Demi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0250EC8B-6E16-4AFB-A52B-A5815FA3CB8C}" vid="{1E08F153-749F-4FC0-B20B-6DD54376808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 Template MNCH2</Template>
  <TotalTime>8577</TotalTime>
  <Words>56</Words>
  <Application>Microsoft Office PowerPoint</Application>
  <PresentationFormat>Custom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Franklin Gothic Demi</vt:lpstr>
      <vt:lpstr>Franklin Gothic Medium</vt:lpstr>
      <vt:lpstr>Gill Sans MT</vt:lpstr>
      <vt:lpstr>PowerPoint Template MNCH2</vt:lpstr>
      <vt:lpstr>Break-out Session 1: Establishing sustainable health care financing policies and structures: overcoming barriers in MNCH2 supported States </vt:lpstr>
      <vt:lpstr>Break-out Session 1: Establishing sustainable health care financing policies and structures: overcoming barriers in MNCH2 supported States </vt:lpstr>
      <vt:lpstr>Break-out Session 1: Establishing sustainable health care financing policies and structures: overcoming barriers in MNCH2 supported States </vt:lpstr>
      <vt:lpstr>Break-out Session 1: Establishing sustainable health care financing policies and structures: overcoming barriers in MNCH2 supported States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Isa, Safiya</dc:creator>
  <cp:lastModifiedBy>Jenna De St. Jorre</cp:lastModifiedBy>
  <cp:revision>57</cp:revision>
  <dcterms:created xsi:type="dcterms:W3CDTF">2017-11-23T10:49:00Z</dcterms:created>
  <dcterms:modified xsi:type="dcterms:W3CDTF">2018-10-26T15:27:07Z</dcterms:modified>
</cp:coreProperties>
</file>