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Lst>
  <p:sldSz cx="9601200" cy="12801600" type="A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39" d="100"/>
          <a:sy n="39" d="100"/>
        </p:scale>
        <p:origin x="2166" y="30"/>
      </p:cViewPr>
      <p:guideLst>
        <p:guide orient="horz" pos="4032"/>
        <p:guide pos="30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7"/>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360045" indent="0" algn="ctr">
              <a:buNone/>
              <a:defRPr>
                <a:solidFill>
                  <a:schemeClr val="tx1">
                    <a:tint val="75000"/>
                  </a:schemeClr>
                </a:solidFill>
              </a:defRPr>
            </a:lvl2pPr>
            <a:lvl3pPr marL="720090" indent="0" algn="ctr">
              <a:buNone/>
              <a:defRPr>
                <a:solidFill>
                  <a:schemeClr val="tx1">
                    <a:tint val="75000"/>
                  </a:schemeClr>
                </a:solidFill>
              </a:defRPr>
            </a:lvl3pPr>
            <a:lvl4pPr marL="1080135" indent="0" algn="ctr">
              <a:buNone/>
              <a:defRPr>
                <a:solidFill>
                  <a:schemeClr val="tx1">
                    <a:tint val="75000"/>
                  </a:schemeClr>
                </a:solidFill>
              </a:defRPr>
            </a:lvl4pPr>
            <a:lvl5pPr marL="1440180" indent="0" algn="ctr">
              <a:buNone/>
              <a:defRPr>
                <a:solidFill>
                  <a:schemeClr val="tx1">
                    <a:tint val="75000"/>
                  </a:schemeClr>
                </a:solidFill>
              </a:defRPr>
            </a:lvl5pPr>
            <a:lvl6pPr marL="1800225" indent="0" algn="ctr">
              <a:buNone/>
              <a:defRPr>
                <a:solidFill>
                  <a:schemeClr val="tx1">
                    <a:tint val="75000"/>
                  </a:schemeClr>
                </a:solidFill>
              </a:defRPr>
            </a:lvl6pPr>
            <a:lvl7pPr marL="2160270" indent="0" algn="ctr">
              <a:buNone/>
              <a:defRPr>
                <a:solidFill>
                  <a:schemeClr val="tx1">
                    <a:tint val="75000"/>
                  </a:schemeClr>
                </a:solidFill>
              </a:defRPr>
            </a:lvl7pPr>
            <a:lvl8pPr marL="2520315" indent="0" algn="ctr">
              <a:buNone/>
              <a:defRPr>
                <a:solidFill>
                  <a:schemeClr val="tx1">
                    <a:tint val="75000"/>
                  </a:schemeClr>
                </a:solidFill>
              </a:defRPr>
            </a:lvl8pPr>
            <a:lvl9pPr marL="2880360" indent="0" algn="ctr">
              <a:buNone/>
              <a:defRPr>
                <a:solidFill>
                  <a:schemeClr val="tx1">
                    <a:tint val="75000"/>
                  </a:schemeClr>
                </a:solidFill>
              </a:defRPr>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cxnSp>
        <p:nvCxnSpPr>
          <p:cNvPr id="7" name="Straight Connector 6"/>
          <p:cNvCxnSpPr/>
          <p:nvPr/>
        </p:nvCxnSpPr>
        <p:spPr>
          <a:xfrm>
            <a:off x="521975" y="6969760"/>
            <a:ext cx="8595814"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7740305"/>
            <a:ext cx="720090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rot="16200000">
            <a:off x="4126984" y="-4211272"/>
            <a:ext cx="1427242" cy="9841230"/>
            <a:chOff x="8384411" y="-43584"/>
            <a:chExt cx="764594" cy="6904610"/>
          </a:xfrm>
        </p:grpSpPr>
        <p:sp>
          <p:nvSpPr>
            <p:cNvPr id="18" name="Diagonal Stripe 17"/>
            <p:cNvSpPr/>
            <p:nvPr/>
          </p:nvSpPr>
          <p:spPr>
            <a:xfrm rot="10800000">
              <a:off x="8384411" y="3026"/>
              <a:ext cx="762000" cy="6858000"/>
            </a:xfrm>
            <a:prstGeom prst="diagStripe">
              <a:avLst>
                <a:gd name="adj" fmla="val 76293"/>
              </a:avLst>
            </a:prstGeom>
            <a:solidFill>
              <a:srgbClr val="31859C">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18" dirty="0">
                <a:solidFill>
                  <a:schemeClr val="tx1"/>
                </a:solidFill>
              </a:endParaRPr>
            </a:p>
          </p:txBody>
        </p:sp>
        <p:sp>
          <p:nvSpPr>
            <p:cNvPr id="19" name="Rectangle 19"/>
            <p:cNvSpPr/>
            <p:nvPr/>
          </p:nvSpPr>
          <p:spPr>
            <a:xfrm>
              <a:off x="8663813" y="-43584"/>
              <a:ext cx="186398" cy="6903674"/>
            </a:xfrm>
            <a:custGeom>
              <a:avLst/>
              <a:gdLst>
                <a:gd name="connsiteX0" fmla="*/ 0 w 216702"/>
                <a:gd name="connsiteY0" fmla="*/ 0 h 6858000"/>
                <a:gd name="connsiteX1" fmla="*/ 216702 w 216702"/>
                <a:gd name="connsiteY1" fmla="*/ 0 h 6858000"/>
                <a:gd name="connsiteX2" fmla="*/ 216702 w 216702"/>
                <a:gd name="connsiteY2" fmla="*/ 6858000 h 6858000"/>
                <a:gd name="connsiteX3" fmla="*/ 0 w 216702"/>
                <a:gd name="connsiteY3" fmla="*/ 6858000 h 6858000"/>
                <a:gd name="connsiteX4" fmla="*/ 0 w 216702"/>
                <a:gd name="connsiteY4" fmla="*/ 0 h 6858000"/>
                <a:gd name="connsiteX0" fmla="*/ 1029 w 216702"/>
                <a:gd name="connsiteY0" fmla="*/ 0 h 6880837"/>
                <a:gd name="connsiteX1" fmla="*/ 216702 w 216702"/>
                <a:gd name="connsiteY1" fmla="*/ 22837 h 6880837"/>
                <a:gd name="connsiteX2" fmla="*/ 216702 w 216702"/>
                <a:gd name="connsiteY2" fmla="*/ 6880837 h 6880837"/>
                <a:gd name="connsiteX3" fmla="*/ 0 w 216702"/>
                <a:gd name="connsiteY3" fmla="*/ 6880837 h 6880837"/>
                <a:gd name="connsiteX4" fmla="*/ 1029 w 216702"/>
                <a:gd name="connsiteY4" fmla="*/ 0 h 6880837"/>
                <a:gd name="connsiteX0" fmla="*/ 2059 w 217732"/>
                <a:gd name="connsiteY0" fmla="*/ 0 h 6903674"/>
                <a:gd name="connsiteX1" fmla="*/ 217732 w 217732"/>
                <a:gd name="connsiteY1" fmla="*/ 22837 h 6903674"/>
                <a:gd name="connsiteX2" fmla="*/ 217732 w 217732"/>
                <a:gd name="connsiteY2" fmla="*/ 6880837 h 6903674"/>
                <a:gd name="connsiteX3" fmla="*/ 0 w 217732"/>
                <a:gd name="connsiteY3" fmla="*/ 6903674 h 6903674"/>
                <a:gd name="connsiteX4" fmla="*/ 2059 w 217732"/>
                <a:gd name="connsiteY4" fmla="*/ 0 h 6903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32" h="6903674">
                  <a:moveTo>
                    <a:pt x="2059" y="0"/>
                  </a:moveTo>
                  <a:lnTo>
                    <a:pt x="217732" y="22837"/>
                  </a:lnTo>
                  <a:lnTo>
                    <a:pt x="217732" y="6880837"/>
                  </a:lnTo>
                  <a:lnTo>
                    <a:pt x="0" y="6903674"/>
                  </a:lnTo>
                  <a:cubicBezTo>
                    <a:pt x="686" y="4602449"/>
                    <a:pt x="1373" y="2301225"/>
                    <a:pt x="2059" y="0"/>
                  </a:cubicBezTo>
                  <a:close/>
                </a:path>
              </a:pathLst>
            </a:custGeom>
            <a:solidFill>
              <a:srgbClr val="339966">
                <a:alpha val="60000"/>
              </a:srgb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18" dirty="0"/>
            </a:p>
          </p:txBody>
        </p:sp>
        <p:sp>
          <p:nvSpPr>
            <p:cNvPr id="20" name="Diagonal Stripe 19"/>
            <p:cNvSpPr/>
            <p:nvPr/>
          </p:nvSpPr>
          <p:spPr>
            <a:xfrm rot="10800000" flipV="1">
              <a:off x="8387005" y="-407"/>
              <a:ext cx="762000" cy="6858000"/>
            </a:xfrm>
            <a:prstGeom prst="diagStripe">
              <a:avLst>
                <a:gd name="adj" fmla="val 76293"/>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18" dirty="0">
                <a:solidFill>
                  <a:schemeClr val="tx1"/>
                </a:solidFill>
              </a:endParaRPr>
            </a:p>
          </p:txBody>
        </p:sp>
      </p:grpSp>
      <p:sp>
        <p:nvSpPr>
          <p:cNvPr id="4" name="Rectangle 3"/>
          <p:cNvSpPr/>
          <p:nvPr userDrawn="1"/>
        </p:nvSpPr>
        <p:spPr>
          <a:xfrm>
            <a:off x="4557" y="11083919"/>
            <a:ext cx="3399919" cy="17176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8"/>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261" y="10620314"/>
            <a:ext cx="1616698" cy="2078466"/>
          </a:xfrm>
          <a:prstGeom prst="rect">
            <a:avLst/>
          </a:prstGeom>
        </p:spPr>
      </p:pic>
    </p:spTree>
    <p:extLst>
      <p:ext uri="{BB962C8B-B14F-4D97-AF65-F5344CB8AC3E}">
        <p14:creationId xmlns:p14="http://schemas.microsoft.com/office/powerpoint/2010/main" val="349947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cxnSp>
        <p:nvCxnSpPr>
          <p:cNvPr id="7" name="Straight Connector 6"/>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43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7"/>
          </a:xfrm>
        </p:spPr>
        <p:txBody>
          <a:bodyPr vert="eaVert"/>
          <a:lstStyle/>
          <a:p>
            <a:r>
              <a:rPr lang="en-US"/>
              <a:t>Click to edit Master title style</a:t>
            </a:r>
            <a:endParaRPr lang="en-GB" dirty="0"/>
          </a:p>
        </p:txBody>
      </p:sp>
      <p:sp>
        <p:nvSpPr>
          <p:cNvPr id="3" name="Vertical Text Placeholder 2"/>
          <p:cNvSpPr>
            <a:spLocks noGrp="1"/>
          </p:cNvSpPr>
          <p:nvPr>
            <p:ph type="body" orient="vert" idx="1"/>
          </p:nvPr>
        </p:nvSpPr>
        <p:spPr>
          <a:xfrm>
            <a:off x="480060" y="512660"/>
            <a:ext cx="6320790" cy="1092284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197610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C5D8A21B-C48D-4C49-993A-1B578030B776}" type="slidenum">
              <a:rPr lang="en-US" smtClean="0"/>
              <a:t>‹#›</a:t>
            </a:fld>
            <a:endParaRPr lang="en-US"/>
          </a:p>
        </p:txBody>
      </p:sp>
      <p:cxnSp>
        <p:nvCxnSpPr>
          <p:cNvPr id="7" name="Straight Connector 6"/>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999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6"/>
            <a:ext cx="8161020" cy="2542540"/>
          </a:xfrm>
        </p:spPr>
        <p:txBody>
          <a:bodyPr anchor="t"/>
          <a:lstStyle>
            <a:lvl1pPr algn="l">
              <a:defRPr sz="3150" b="0" cap="all"/>
            </a:lvl1pPr>
          </a:lstStyle>
          <a:p>
            <a:r>
              <a:rPr lang="en-US"/>
              <a:t>Click to edit Master title style</a:t>
            </a:r>
            <a:endParaRPr lang="en-GB" dirty="0"/>
          </a:p>
        </p:txBody>
      </p:sp>
      <p:sp>
        <p:nvSpPr>
          <p:cNvPr id="3" name="Text Placeholder 2"/>
          <p:cNvSpPr>
            <a:spLocks noGrp="1"/>
          </p:cNvSpPr>
          <p:nvPr>
            <p:ph type="body" idx="1"/>
          </p:nvPr>
        </p:nvSpPr>
        <p:spPr>
          <a:xfrm>
            <a:off x="758429" y="5425865"/>
            <a:ext cx="8161020" cy="2800349"/>
          </a:xfrm>
        </p:spPr>
        <p:txBody>
          <a:bodyPr anchor="b"/>
          <a:lstStyle>
            <a:lvl1pPr marL="0" indent="0">
              <a:buNone/>
              <a:defRPr sz="1575">
                <a:solidFill>
                  <a:schemeClr val="tx1">
                    <a:tint val="75000"/>
                  </a:schemeClr>
                </a:solidFill>
              </a:defRPr>
            </a:lvl1pPr>
            <a:lvl2pPr marL="360045" indent="0">
              <a:buNone/>
              <a:defRPr sz="1418">
                <a:solidFill>
                  <a:schemeClr val="tx1">
                    <a:tint val="75000"/>
                  </a:schemeClr>
                </a:solidFill>
              </a:defRPr>
            </a:lvl2pPr>
            <a:lvl3pPr marL="720090" indent="0">
              <a:buNone/>
              <a:defRPr sz="1260">
                <a:solidFill>
                  <a:schemeClr val="tx1">
                    <a:tint val="75000"/>
                  </a:schemeClr>
                </a:solidFill>
              </a:defRPr>
            </a:lvl3pPr>
            <a:lvl4pPr marL="1080135" indent="0">
              <a:buNone/>
              <a:defRPr sz="1103">
                <a:solidFill>
                  <a:schemeClr val="tx1">
                    <a:tint val="75000"/>
                  </a:schemeClr>
                </a:solidFill>
              </a:defRPr>
            </a:lvl4pPr>
            <a:lvl5pPr marL="1440180" indent="0">
              <a:buNone/>
              <a:defRPr sz="1103">
                <a:solidFill>
                  <a:schemeClr val="tx1">
                    <a:tint val="75000"/>
                  </a:schemeClr>
                </a:solidFill>
              </a:defRPr>
            </a:lvl5pPr>
            <a:lvl6pPr marL="1800225" indent="0">
              <a:buNone/>
              <a:defRPr sz="1103">
                <a:solidFill>
                  <a:schemeClr val="tx1">
                    <a:tint val="75000"/>
                  </a:schemeClr>
                </a:solidFill>
              </a:defRPr>
            </a:lvl6pPr>
            <a:lvl7pPr marL="2160270" indent="0">
              <a:buNone/>
              <a:defRPr sz="1103">
                <a:solidFill>
                  <a:schemeClr val="tx1">
                    <a:tint val="75000"/>
                  </a:schemeClr>
                </a:solidFill>
              </a:defRPr>
            </a:lvl7pPr>
            <a:lvl8pPr marL="2520315" indent="0">
              <a:buNone/>
              <a:defRPr sz="1103">
                <a:solidFill>
                  <a:schemeClr val="tx1">
                    <a:tint val="75000"/>
                  </a:schemeClr>
                </a:solidFill>
              </a:defRPr>
            </a:lvl8pPr>
            <a:lvl9pPr marL="2880360" indent="0">
              <a:buNone/>
              <a:defRPr sz="1103">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2"/>
          </p:nvPr>
        </p:nvSpPr>
        <p:spPr/>
        <p:txBody>
          <a:bodyPr/>
          <a:lstStyle>
            <a:lvl1pPr>
              <a:defRPr sz="709">
                <a:solidFill>
                  <a:schemeClr val="tx1">
                    <a:lumMod val="65000"/>
                    <a:lumOff val="35000"/>
                  </a:schemeClr>
                </a:solidFill>
              </a:defRPr>
            </a:lvl1pPr>
          </a:lstStyle>
          <a:p>
            <a:fld id="{C5D8A21B-C48D-4C49-993A-1B578030B776}" type="slidenum">
              <a:rPr lang="en-US" smtClean="0"/>
              <a:t>‹#›</a:t>
            </a:fld>
            <a:endParaRPr lang="en-US"/>
          </a:p>
        </p:txBody>
      </p:sp>
      <p:cxnSp>
        <p:nvCxnSpPr>
          <p:cNvPr id="7" name="Straight Connector 6"/>
          <p:cNvCxnSpPr/>
          <p:nvPr/>
        </p:nvCxnSpPr>
        <p:spPr>
          <a:xfrm>
            <a:off x="521975" y="8224819"/>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1171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480060" y="2987043"/>
            <a:ext cx="4240530" cy="8448464"/>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3"/>
            <a:ext cx="4240530" cy="8448464"/>
          </a:xfrm>
        </p:spPr>
        <p:txBody>
          <a:bodyPr/>
          <a:lstStyle>
            <a:lvl1pPr>
              <a:defRPr sz="2205"/>
            </a:lvl1pPr>
            <a:lvl2pPr>
              <a:defRPr sz="1890"/>
            </a:lvl2pPr>
            <a:lvl3pPr>
              <a:defRPr sz="1575"/>
            </a:lvl3pPr>
            <a:lvl4pPr>
              <a:defRPr sz="1418"/>
            </a:lvl4pPr>
            <a:lvl5pPr>
              <a:defRPr sz="1418"/>
            </a:lvl5pPr>
            <a:lvl6pPr>
              <a:defRPr sz="1418"/>
            </a:lvl6pPr>
            <a:lvl7pPr>
              <a:defRPr sz="1418"/>
            </a:lvl7pPr>
            <a:lvl8pPr>
              <a:defRPr sz="1418"/>
            </a:lvl8pPr>
            <a:lvl9pPr>
              <a:defRPr sz="141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C5D8A21B-C48D-4C49-993A-1B578030B776}" type="slidenum">
              <a:rPr lang="en-US" smtClean="0"/>
              <a:t>‹#›</a:t>
            </a:fld>
            <a:endParaRPr lang="en-US"/>
          </a:p>
        </p:txBody>
      </p:sp>
      <p:cxnSp>
        <p:nvCxnSpPr>
          <p:cNvPr id="8" name="Straight Connector 7"/>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76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0" y="2865544"/>
            <a:ext cx="4242197" cy="1194222"/>
          </a:xfrm>
        </p:spPr>
        <p:txBody>
          <a:bodyPr anchor="b"/>
          <a:lstStyle>
            <a:lvl1pPr marL="0" indent="0">
              <a:buNone/>
              <a:defRPr sz="1890" b="0">
                <a:latin typeface="Franklin Gothic Medium" panose="020B0603020102020204" pitchFamily="34" charset="0"/>
              </a:defRPr>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Edit Master text styles</a:t>
            </a:r>
          </a:p>
        </p:txBody>
      </p:sp>
      <p:sp>
        <p:nvSpPr>
          <p:cNvPr id="4" name="Content Placeholder 3"/>
          <p:cNvSpPr>
            <a:spLocks noGrp="1"/>
          </p:cNvSpPr>
          <p:nvPr>
            <p:ph sz="half" idx="2"/>
          </p:nvPr>
        </p:nvSpPr>
        <p:spPr>
          <a:xfrm>
            <a:off x="480060" y="4059766"/>
            <a:ext cx="4242197" cy="7375738"/>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1890" b="0">
                <a:latin typeface="Franklin Gothic Medium" panose="020B0603020102020204" pitchFamily="34" charset="0"/>
              </a:defRPr>
            </a:lvl1pPr>
            <a:lvl2pPr marL="360045" indent="0">
              <a:buNone/>
              <a:defRPr sz="1575" b="1"/>
            </a:lvl2pPr>
            <a:lvl3pPr marL="720090" indent="0">
              <a:buNone/>
              <a:defRPr sz="1418" b="1"/>
            </a:lvl3pPr>
            <a:lvl4pPr marL="1080135" indent="0">
              <a:buNone/>
              <a:defRPr sz="1260" b="1"/>
            </a:lvl4pPr>
            <a:lvl5pPr marL="1440180" indent="0">
              <a:buNone/>
              <a:defRPr sz="1260" b="1"/>
            </a:lvl5pPr>
            <a:lvl6pPr marL="1800225" indent="0">
              <a:buNone/>
              <a:defRPr sz="1260" b="1"/>
            </a:lvl6pPr>
            <a:lvl7pPr marL="2160270" indent="0">
              <a:buNone/>
              <a:defRPr sz="1260" b="1"/>
            </a:lvl7pPr>
            <a:lvl8pPr marL="2520315" indent="0">
              <a:buNone/>
              <a:defRPr sz="1260" b="1"/>
            </a:lvl8pPr>
            <a:lvl9pPr marL="2880360" indent="0">
              <a:buNone/>
              <a:defRPr sz="1260" b="1"/>
            </a:lvl9pPr>
          </a:lstStyle>
          <a:p>
            <a:pPr lvl="0"/>
            <a:r>
              <a:rPr lang="en-US"/>
              <a:t>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1890"/>
            </a:lvl1pPr>
            <a:lvl2pPr>
              <a:defRPr sz="1575"/>
            </a:lvl2pPr>
            <a:lvl3pPr>
              <a:defRPr sz="1418"/>
            </a:lvl3pPr>
            <a:lvl4pPr>
              <a:defRPr sz="1260"/>
            </a:lvl4pPr>
            <a:lvl5pPr>
              <a:defRPr sz="1260"/>
            </a:lvl5pPr>
            <a:lvl6pPr>
              <a:defRPr sz="1260"/>
            </a:lvl6pPr>
            <a:lvl7pPr>
              <a:defRPr sz="1260"/>
            </a:lvl7pPr>
            <a:lvl8pPr>
              <a:defRPr sz="1260"/>
            </a:lvl8pPr>
            <a:lvl9pPr>
              <a:defRPr sz="126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C5D8A21B-C48D-4C49-993A-1B578030B776}" type="slidenum">
              <a:rPr lang="en-US" smtClean="0"/>
              <a:t>‹#›</a:t>
            </a:fld>
            <a:endParaRPr lang="en-US"/>
          </a:p>
        </p:txBody>
      </p:sp>
      <p:cxnSp>
        <p:nvCxnSpPr>
          <p:cNvPr id="10" name="Straight Connector 9"/>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9988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C5D8A21B-C48D-4C49-993A-1B578030B776}" type="slidenum">
              <a:rPr lang="en-US" smtClean="0"/>
              <a:t>‹#›</a:t>
            </a:fld>
            <a:endParaRPr lang="en-US"/>
          </a:p>
        </p:txBody>
      </p:sp>
      <p:cxnSp>
        <p:nvCxnSpPr>
          <p:cNvPr id="6" name="Straight Connector 5"/>
          <p:cNvCxnSpPr/>
          <p:nvPr/>
        </p:nvCxnSpPr>
        <p:spPr>
          <a:xfrm>
            <a:off x="521975" y="2317676"/>
            <a:ext cx="859581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273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2515291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3"/>
            <a:ext cx="3158729" cy="2169160"/>
          </a:xfrm>
          <a:solidFill>
            <a:schemeClr val="tx2"/>
          </a:solidFill>
        </p:spPr>
        <p:txBody>
          <a:bodyPr anchor="b"/>
          <a:lstStyle>
            <a:lvl1pPr algn="l">
              <a:defRPr sz="1575" b="0">
                <a:solidFill>
                  <a:schemeClr val="bg1"/>
                </a:solidFill>
              </a:defRPr>
            </a:lvl1pPr>
          </a:lstStyle>
          <a:p>
            <a:r>
              <a:rPr lang="en-US"/>
              <a:t>Click to edit Master title style</a:t>
            </a:r>
            <a:endParaRPr lang="en-GB" dirty="0"/>
          </a:p>
        </p:txBody>
      </p:sp>
      <p:sp>
        <p:nvSpPr>
          <p:cNvPr id="3" name="Content Placeholder 2"/>
          <p:cNvSpPr>
            <a:spLocks noGrp="1"/>
          </p:cNvSpPr>
          <p:nvPr>
            <p:ph idx="1"/>
          </p:nvPr>
        </p:nvSpPr>
        <p:spPr>
          <a:xfrm>
            <a:off x="3753803" y="509696"/>
            <a:ext cx="5367338" cy="10925811"/>
          </a:xfrm>
        </p:spPr>
        <p:txBody>
          <a:bodyPr/>
          <a:lstStyle>
            <a:lvl1pPr>
              <a:defRPr sz="2520"/>
            </a:lvl1pPr>
            <a:lvl2pPr>
              <a:defRPr sz="2205"/>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80061" y="2678856"/>
            <a:ext cx="3158729" cy="8756651"/>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Edit Master text styles</a:t>
            </a:r>
          </a:p>
        </p:txBody>
      </p:sp>
      <p:sp>
        <p:nvSpPr>
          <p:cNvPr id="7" name="Slide Number Placeholder 6"/>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260375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0"/>
            <a:ext cx="5760720" cy="1057911"/>
          </a:xfrm>
        </p:spPr>
        <p:txBody>
          <a:bodyPr anchor="b"/>
          <a:lstStyle>
            <a:lvl1pPr algn="l">
              <a:defRPr sz="1575" b="0"/>
            </a:lvl1pPr>
          </a:lstStyle>
          <a:p>
            <a:r>
              <a:rPr lang="en-US"/>
              <a:t>Click to edit Master title style</a:t>
            </a:r>
            <a:endParaRPr lang="en-GB"/>
          </a:p>
        </p:txBody>
      </p:sp>
      <p:sp>
        <p:nvSpPr>
          <p:cNvPr id="3" name="Picture Placeholder 2"/>
          <p:cNvSpPr>
            <a:spLocks noGrp="1"/>
          </p:cNvSpPr>
          <p:nvPr>
            <p:ph type="pic" idx="1"/>
          </p:nvPr>
        </p:nvSpPr>
        <p:spPr>
          <a:xfrm>
            <a:off x="1881902" y="1143847"/>
            <a:ext cx="5760720" cy="7680960"/>
          </a:xfrm>
        </p:spPr>
        <p:txBody>
          <a:bodyPr/>
          <a:lstStyle>
            <a:lvl1pPr marL="0" indent="0">
              <a:buNone/>
              <a:defRPr sz="2520"/>
            </a:lvl1pPr>
            <a:lvl2pPr marL="360045" indent="0">
              <a:buNone/>
              <a:defRPr sz="2205"/>
            </a:lvl2pPr>
            <a:lvl3pPr marL="720090" indent="0">
              <a:buNone/>
              <a:defRPr sz="1890"/>
            </a:lvl3pPr>
            <a:lvl4pPr marL="1080135" indent="0">
              <a:buNone/>
              <a:defRPr sz="1575"/>
            </a:lvl4pPr>
            <a:lvl5pPr marL="1440180" indent="0">
              <a:buNone/>
              <a:defRPr sz="1575"/>
            </a:lvl5pPr>
            <a:lvl6pPr marL="1800225" indent="0">
              <a:buNone/>
              <a:defRPr sz="1575"/>
            </a:lvl6pPr>
            <a:lvl7pPr marL="2160270" indent="0">
              <a:buNone/>
              <a:defRPr sz="1575"/>
            </a:lvl7pPr>
            <a:lvl8pPr marL="2520315" indent="0">
              <a:buNone/>
              <a:defRPr sz="1575"/>
            </a:lvl8pPr>
            <a:lvl9pPr marL="2880360" indent="0">
              <a:buNone/>
              <a:defRPr sz="1575"/>
            </a:lvl9pPr>
          </a:lstStyle>
          <a:p>
            <a:r>
              <a:rPr lang="en-US"/>
              <a:t>Click icon to add picture</a:t>
            </a:r>
            <a:endParaRPr lang="en-GB"/>
          </a:p>
        </p:txBody>
      </p:sp>
      <p:sp>
        <p:nvSpPr>
          <p:cNvPr id="4" name="Text Placeholder 3"/>
          <p:cNvSpPr>
            <a:spLocks noGrp="1"/>
          </p:cNvSpPr>
          <p:nvPr>
            <p:ph type="body" sz="half" idx="2"/>
          </p:nvPr>
        </p:nvSpPr>
        <p:spPr>
          <a:xfrm>
            <a:off x="1881902" y="10019031"/>
            <a:ext cx="5760720" cy="1502409"/>
          </a:xfrm>
        </p:spPr>
        <p:txBody>
          <a:bodyPr/>
          <a:lstStyle>
            <a:lvl1pPr marL="0" indent="0">
              <a:buNone/>
              <a:defRPr sz="1103"/>
            </a:lvl1pPr>
            <a:lvl2pPr marL="360045" indent="0">
              <a:buNone/>
              <a:defRPr sz="945"/>
            </a:lvl2pPr>
            <a:lvl3pPr marL="720090" indent="0">
              <a:buNone/>
              <a:defRPr sz="788"/>
            </a:lvl3pPr>
            <a:lvl4pPr marL="1080135" indent="0">
              <a:buNone/>
              <a:defRPr sz="709"/>
            </a:lvl4pPr>
            <a:lvl5pPr marL="1440180" indent="0">
              <a:buNone/>
              <a:defRPr sz="709"/>
            </a:lvl5pPr>
            <a:lvl6pPr marL="1800225" indent="0">
              <a:buNone/>
              <a:defRPr sz="709"/>
            </a:lvl6pPr>
            <a:lvl7pPr marL="2160270" indent="0">
              <a:buNone/>
              <a:defRPr sz="709"/>
            </a:lvl7pPr>
            <a:lvl8pPr marL="2520315" indent="0">
              <a:buNone/>
              <a:defRPr sz="709"/>
            </a:lvl8pPr>
            <a:lvl9pPr marL="2880360" indent="0">
              <a:buNone/>
              <a:defRPr sz="709"/>
            </a:lvl9pPr>
          </a:lstStyle>
          <a:p>
            <a:pPr lvl="0"/>
            <a:r>
              <a:rPr lang="en-US"/>
              <a:t>Edit Master text styles</a:t>
            </a:r>
          </a:p>
        </p:txBody>
      </p:sp>
      <p:sp>
        <p:nvSpPr>
          <p:cNvPr id="7" name="Slide Number Placeholder 6"/>
          <p:cNvSpPr>
            <a:spLocks noGrp="1"/>
          </p:cNvSpPr>
          <p:nvPr>
            <p:ph type="sldNum" sz="quarter" idx="12"/>
          </p:nvPr>
        </p:nvSpPr>
        <p:spPr/>
        <p:txBody>
          <a:bodyPr/>
          <a:lstStyle/>
          <a:p>
            <a:fld id="{C5D8A21B-C48D-4C49-993A-1B578030B776}" type="slidenum">
              <a:rPr lang="en-US" smtClean="0"/>
              <a:t>‹#›</a:t>
            </a:fld>
            <a:endParaRPr lang="en-US"/>
          </a:p>
        </p:txBody>
      </p:sp>
    </p:spTree>
    <p:extLst>
      <p:ext uri="{BB962C8B-B14F-4D97-AF65-F5344CB8AC3E}">
        <p14:creationId xmlns:p14="http://schemas.microsoft.com/office/powerpoint/2010/main" val="1871325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80060" y="2987043"/>
            <a:ext cx="8641080" cy="844846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6880860" y="11865189"/>
            <a:ext cx="2240280" cy="681567"/>
          </a:xfrm>
          <a:prstGeom prst="rect">
            <a:avLst/>
          </a:prstGeom>
        </p:spPr>
        <p:txBody>
          <a:bodyPr vert="horz" lIns="91440" tIns="45720" rIns="91440" bIns="45720" rtlCol="0" anchor="ctr"/>
          <a:lstStyle>
            <a:lvl1pPr algn="r">
              <a:defRPr sz="945">
                <a:solidFill>
                  <a:schemeClr val="tx1">
                    <a:tint val="75000"/>
                  </a:schemeClr>
                </a:solidFill>
              </a:defRPr>
            </a:lvl1pPr>
          </a:lstStyle>
          <a:p>
            <a:fld id="{C5D8A21B-C48D-4C49-993A-1B578030B776}" type="slidenum">
              <a:rPr lang="en-US" smtClean="0"/>
              <a:t>‹#›</a:t>
            </a:fld>
            <a:endParaRPr lang="en-US"/>
          </a:p>
        </p:txBody>
      </p:sp>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1019" y="11435506"/>
            <a:ext cx="981840" cy="1262277"/>
          </a:xfrm>
          <a:prstGeom prst="rect">
            <a:avLst/>
          </a:prstGeom>
        </p:spPr>
      </p:pic>
      <p:sp>
        <p:nvSpPr>
          <p:cNvPr id="7" name="Rectangle 6"/>
          <p:cNvSpPr/>
          <p:nvPr userDrawn="1"/>
        </p:nvSpPr>
        <p:spPr>
          <a:xfrm>
            <a:off x="405620" y="11753706"/>
            <a:ext cx="617239" cy="944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8"/>
          </a:p>
        </p:txBody>
      </p:sp>
      <p:sp>
        <p:nvSpPr>
          <p:cNvPr id="16" name="TextBox 15"/>
          <p:cNvSpPr txBox="1"/>
          <p:nvPr userDrawn="1"/>
        </p:nvSpPr>
        <p:spPr>
          <a:xfrm>
            <a:off x="319069" y="12322224"/>
            <a:ext cx="3280410" cy="201465"/>
          </a:xfrm>
          <a:prstGeom prst="rect">
            <a:avLst/>
          </a:prstGeom>
          <a:noFill/>
        </p:spPr>
        <p:txBody>
          <a:bodyPr wrap="square" rtlCol="0">
            <a:spAutoFit/>
          </a:bodyPr>
          <a:lstStyle/>
          <a:p>
            <a:r>
              <a:rPr lang="en-GB" sz="709" dirty="0">
                <a:solidFill>
                  <a:schemeClr val="tx1">
                    <a:lumMod val="50000"/>
                    <a:lumOff val="50000"/>
                  </a:schemeClr>
                </a:solidFill>
                <a:latin typeface="Gill Sans MT" panose="020B0502020104020203" pitchFamily="34" charset="0"/>
              </a:rPr>
              <a:t>Empowering Communities, Strengthening Health Systems, Saving Lives</a:t>
            </a:r>
          </a:p>
        </p:txBody>
      </p:sp>
    </p:spTree>
    <p:extLst>
      <p:ext uri="{BB962C8B-B14F-4D97-AF65-F5344CB8AC3E}">
        <p14:creationId xmlns:p14="http://schemas.microsoft.com/office/powerpoint/2010/main" val="3615528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720090" rtl="0" eaLnBrk="1" latinLnBrk="0" hangingPunct="1">
        <a:spcBef>
          <a:spcPct val="0"/>
        </a:spcBef>
        <a:buNone/>
        <a:defRPr sz="3465" kern="1200">
          <a:solidFill>
            <a:schemeClr val="tx1"/>
          </a:solidFill>
          <a:latin typeface="+mj-lt"/>
          <a:ea typeface="+mj-ea"/>
          <a:cs typeface="+mj-cs"/>
        </a:defRPr>
      </a:lvl1pPr>
    </p:titleStyle>
    <p:bodyStyle>
      <a:lvl1pPr marL="270034" indent="-270034" algn="l" defTabSz="720090" rtl="0" eaLnBrk="1" latinLnBrk="0" hangingPunct="1">
        <a:spcBef>
          <a:spcPct val="20000"/>
        </a:spcBef>
        <a:buClr>
          <a:schemeClr val="tx2"/>
        </a:buClr>
        <a:buFont typeface="Arial" panose="020B0604020202020204" pitchFamily="34" charset="0"/>
        <a:buChar char="•"/>
        <a:defRPr sz="2520" kern="1200">
          <a:solidFill>
            <a:schemeClr val="tx1">
              <a:lumMod val="85000"/>
              <a:lumOff val="15000"/>
            </a:schemeClr>
          </a:solidFill>
          <a:latin typeface="+mn-lt"/>
          <a:ea typeface="+mn-ea"/>
          <a:cs typeface="+mn-cs"/>
        </a:defRPr>
      </a:lvl1pPr>
      <a:lvl2pPr marL="585073" indent="-225028" algn="l" defTabSz="720090" rtl="0" eaLnBrk="1" latinLnBrk="0" hangingPunct="1">
        <a:spcBef>
          <a:spcPct val="20000"/>
        </a:spcBef>
        <a:buClr>
          <a:schemeClr val="tx2"/>
        </a:buClr>
        <a:buFont typeface="Arial" panose="020B0604020202020204" pitchFamily="34" charset="0"/>
        <a:buChar char="–"/>
        <a:defRPr sz="2205" kern="1200">
          <a:solidFill>
            <a:schemeClr val="tx1">
              <a:lumMod val="85000"/>
              <a:lumOff val="15000"/>
            </a:schemeClr>
          </a:solidFill>
          <a:latin typeface="+mn-lt"/>
          <a:ea typeface="+mn-ea"/>
          <a:cs typeface="+mn-cs"/>
        </a:defRPr>
      </a:lvl2pPr>
      <a:lvl3pPr marL="900113" indent="-180023" algn="l" defTabSz="720090" rtl="0" eaLnBrk="1" latinLnBrk="0" hangingPunct="1">
        <a:spcBef>
          <a:spcPct val="20000"/>
        </a:spcBef>
        <a:buClr>
          <a:schemeClr val="tx2"/>
        </a:buClr>
        <a:buFont typeface="Arial" panose="020B0604020202020204" pitchFamily="34" charset="0"/>
        <a:buChar char="•"/>
        <a:defRPr sz="1890" kern="1200">
          <a:solidFill>
            <a:schemeClr val="tx1">
              <a:lumMod val="85000"/>
              <a:lumOff val="15000"/>
            </a:schemeClr>
          </a:solidFill>
          <a:latin typeface="+mn-lt"/>
          <a:ea typeface="+mn-ea"/>
          <a:cs typeface="+mn-cs"/>
        </a:defRPr>
      </a:lvl3pPr>
      <a:lvl4pPr marL="1260158" indent="-180023" algn="l" defTabSz="720090" rtl="0" eaLnBrk="1" latinLnBrk="0" hangingPunct="1">
        <a:spcBef>
          <a:spcPct val="20000"/>
        </a:spcBef>
        <a:buClr>
          <a:schemeClr val="tx2"/>
        </a:buClr>
        <a:buFont typeface="Arial" panose="020B0604020202020204" pitchFamily="34" charset="0"/>
        <a:buChar char="–"/>
        <a:defRPr sz="1575" kern="1200">
          <a:solidFill>
            <a:schemeClr val="tx1">
              <a:lumMod val="85000"/>
              <a:lumOff val="15000"/>
            </a:schemeClr>
          </a:solidFill>
          <a:latin typeface="+mn-lt"/>
          <a:ea typeface="+mn-ea"/>
          <a:cs typeface="+mn-cs"/>
        </a:defRPr>
      </a:lvl4pPr>
      <a:lvl5pPr marL="1620203" indent="-180023" algn="l" defTabSz="720090" rtl="0" eaLnBrk="1" latinLnBrk="0" hangingPunct="1">
        <a:spcBef>
          <a:spcPct val="20000"/>
        </a:spcBef>
        <a:buClr>
          <a:schemeClr val="tx2"/>
        </a:buClr>
        <a:buFont typeface="Arial" panose="020B0604020202020204" pitchFamily="34" charset="0"/>
        <a:buChar char="»"/>
        <a:defRPr sz="1575" kern="1200">
          <a:solidFill>
            <a:schemeClr val="tx1">
              <a:lumMod val="85000"/>
              <a:lumOff val="15000"/>
            </a:schemeClr>
          </a:solidFill>
          <a:latin typeface="+mn-lt"/>
          <a:ea typeface="+mn-ea"/>
          <a:cs typeface="+mn-cs"/>
        </a:defRPr>
      </a:lvl5pPr>
      <a:lvl6pPr marL="1980248"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6pPr>
      <a:lvl7pPr marL="2340293"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7pPr>
      <a:lvl8pPr marL="2700338"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8pPr>
      <a:lvl9pPr marL="3060383" indent="-180023" algn="l" defTabSz="720090" rtl="0" eaLnBrk="1" latinLnBrk="0" hangingPunct="1">
        <a:spcBef>
          <a:spcPct val="20000"/>
        </a:spcBef>
        <a:buFont typeface="Arial" panose="020B0604020202020204" pitchFamily="34" charset="0"/>
        <a:buChar char="•"/>
        <a:defRPr sz="1575" kern="1200">
          <a:solidFill>
            <a:schemeClr val="tx1"/>
          </a:solidFill>
          <a:latin typeface="+mn-lt"/>
          <a:ea typeface="+mn-ea"/>
          <a:cs typeface="+mn-cs"/>
        </a:defRPr>
      </a:lvl9pPr>
    </p:bodyStyle>
    <p:otherStyle>
      <a:defPPr>
        <a:defRPr lang="en-US"/>
      </a:defPPr>
      <a:lvl1pPr marL="0" algn="l" defTabSz="720090" rtl="0" eaLnBrk="1" latinLnBrk="0" hangingPunct="1">
        <a:defRPr sz="1418" kern="1200">
          <a:solidFill>
            <a:schemeClr val="tx1"/>
          </a:solidFill>
          <a:latin typeface="+mn-lt"/>
          <a:ea typeface="+mn-ea"/>
          <a:cs typeface="+mn-cs"/>
        </a:defRPr>
      </a:lvl1pPr>
      <a:lvl2pPr marL="360045" algn="l" defTabSz="720090" rtl="0" eaLnBrk="1" latinLnBrk="0" hangingPunct="1">
        <a:defRPr sz="1418" kern="1200">
          <a:solidFill>
            <a:schemeClr val="tx1"/>
          </a:solidFill>
          <a:latin typeface="+mn-lt"/>
          <a:ea typeface="+mn-ea"/>
          <a:cs typeface="+mn-cs"/>
        </a:defRPr>
      </a:lvl2pPr>
      <a:lvl3pPr marL="720090" algn="l" defTabSz="720090" rtl="0" eaLnBrk="1" latinLnBrk="0" hangingPunct="1">
        <a:defRPr sz="1418" kern="1200">
          <a:solidFill>
            <a:schemeClr val="tx1"/>
          </a:solidFill>
          <a:latin typeface="+mn-lt"/>
          <a:ea typeface="+mn-ea"/>
          <a:cs typeface="+mn-cs"/>
        </a:defRPr>
      </a:lvl3pPr>
      <a:lvl4pPr marL="1080135" algn="l" defTabSz="720090" rtl="0" eaLnBrk="1" latinLnBrk="0" hangingPunct="1">
        <a:defRPr sz="1418" kern="1200">
          <a:solidFill>
            <a:schemeClr val="tx1"/>
          </a:solidFill>
          <a:latin typeface="+mn-lt"/>
          <a:ea typeface="+mn-ea"/>
          <a:cs typeface="+mn-cs"/>
        </a:defRPr>
      </a:lvl4pPr>
      <a:lvl5pPr marL="1440180" algn="l" defTabSz="720090" rtl="0" eaLnBrk="1" latinLnBrk="0" hangingPunct="1">
        <a:defRPr sz="1418" kern="1200">
          <a:solidFill>
            <a:schemeClr val="tx1"/>
          </a:solidFill>
          <a:latin typeface="+mn-lt"/>
          <a:ea typeface="+mn-ea"/>
          <a:cs typeface="+mn-cs"/>
        </a:defRPr>
      </a:lvl5pPr>
      <a:lvl6pPr marL="1800225" algn="l" defTabSz="720090" rtl="0" eaLnBrk="1" latinLnBrk="0" hangingPunct="1">
        <a:defRPr sz="1418" kern="1200">
          <a:solidFill>
            <a:schemeClr val="tx1"/>
          </a:solidFill>
          <a:latin typeface="+mn-lt"/>
          <a:ea typeface="+mn-ea"/>
          <a:cs typeface="+mn-cs"/>
        </a:defRPr>
      </a:lvl6pPr>
      <a:lvl7pPr marL="2160270" algn="l" defTabSz="720090" rtl="0" eaLnBrk="1" latinLnBrk="0" hangingPunct="1">
        <a:defRPr sz="1418" kern="1200">
          <a:solidFill>
            <a:schemeClr val="tx1"/>
          </a:solidFill>
          <a:latin typeface="+mn-lt"/>
          <a:ea typeface="+mn-ea"/>
          <a:cs typeface="+mn-cs"/>
        </a:defRPr>
      </a:lvl7pPr>
      <a:lvl8pPr marL="2520315" algn="l" defTabSz="720090" rtl="0" eaLnBrk="1" latinLnBrk="0" hangingPunct="1">
        <a:defRPr sz="1418" kern="1200">
          <a:solidFill>
            <a:schemeClr val="tx1"/>
          </a:solidFill>
          <a:latin typeface="+mn-lt"/>
          <a:ea typeface="+mn-ea"/>
          <a:cs typeface="+mn-cs"/>
        </a:defRPr>
      </a:lvl8pPr>
      <a:lvl9pPr marL="2880360" algn="l" defTabSz="720090" rtl="0" eaLnBrk="1" latinLnBrk="0" hangingPunct="1">
        <a:defRPr sz="14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77841" y="6934865"/>
            <a:ext cx="9094573" cy="215444"/>
          </a:xfrm>
          <a:prstGeom prst="rect">
            <a:avLst/>
          </a:prstGeom>
          <a:solidFill>
            <a:schemeClr val="bg1"/>
          </a:solidFill>
        </p:spPr>
        <p:txBody>
          <a:bodyPr wrap="square" rtlCol="0">
            <a:spAutoFit/>
          </a:bodyPr>
          <a:lstStyle/>
          <a:p>
            <a:endParaRPr lang="en-GB" sz="800" dirty="0"/>
          </a:p>
        </p:txBody>
      </p:sp>
      <p:sp>
        <p:nvSpPr>
          <p:cNvPr id="2" name="Title 1"/>
          <p:cNvSpPr>
            <a:spLocks noGrp="1"/>
          </p:cNvSpPr>
          <p:nvPr>
            <p:ph type="ctrTitle"/>
          </p:nvPr>
        </p:nvSpPr>
        <p:spPr>
          <a:xfrm>
            <a:off x="600425" y="812244"/>
            <a:ext cx="8513439" cy="2245934"/>
          </a:xfrm>
        </p:spPr>
        <p:txBody>
          <a:bodyPr>
            <a:normAutofit fontScale="90000"/>
          </a:bodyPr>
          <a:lstStyle/>
          <a:p>
            <a:r>
              <a:rPr lang="en-US" dirty="0"/>
              <a:t>Break Out Session 2:</a:t>
            </a:r>
            <a:br>
              <a:rPr lang="en-US" dirty="0"/>
            </a:br>
            <a:r>
              <a:rPr lang="en-US" dirty="0"/>
              <a:t>Empowering Facility Health Communities </a:t>
            </a:r>
            <a:br>
              <a:rPr lang="en-US" dirty="0"/>
            </a:br>
            <a:r>
              <a:rPr lang="en-US" dirty="0"/>
              <a:t>for the future</a:t>
            </a:r>
            <a:br>
              <a:rPr lang="en-US" dirty="0"/>
            </a:br>
            <a:r>
              <a:rPr lang="en-GB" sz="2400" dirty="0">
                <a:solidFill>
                  <a:schemeClr val="tx1">
                    <a:lumMod val="75000"/>
                    <a:lumOff val="25000"/>
                  </a:schemeClr>
                </a:solidFill>
              </a:rPr>
              <a:t>Case Study: Voices of the Community</a:t>
            </a:r>
            <a:br>
              <a:rPr lang="en-US" dirty="0"/>
            </a:br>
            <a:endParaRPr lang="en-US" sz="2400" dirty="0">
              <a:solidFill>
                <a:schemeClr val="tx1">
                  <a:lumMod val="75000"/>
                  <a:lumOff val="25000"/>
                </a:schemeClr>
              </a:solidFill>
              <a:highlight>
                <a:srgbClr val="FFFF00"/>
              </a:highlight>
            </a:endParaRPr>
          </a:p>
        </p:txBody>
      </p:sp>
      <p:sp>
        <p:nvSpPr>
          <p:cNvPr id="3" name="Subtitle 2"/>
          <p:cNvSpPr>
            <a:spLocks noGrp="1"/>
          </p:cNvSpPr>
          <p:nvPr>
            <p:ph type="subTitle" idx="1"/>
          </p:nvPr>
        </p:nvSpPr>
        <p:spPr>
          <a:xfrm>
            <a:off x="468408" y="2906555"/>
            <a:ext cx="8601451" cy="6523556"/>
          </a:xfrm>
        </p:spPr>
        <p:txBody>
          <a:bodyPr>
            <a:noAutofit/>
          </a:bodyPr>
          <a:lstStyle/>
          <a:p>
            <a:pPr algn="l"/>
            <a:r>
              <a:rPr lang="en-US" sz="2000" b="1" dirty="0"/>
              <a:t>Context:</a:t>
            </a:r>
            <a:endParaRPr lang="en-GB" sz="2000" b="1" dirty="0"/>
          </a:p>
          <a:p>
            <a:pPr algn="l"/>
            <a:r>
              <a:rPr lang="en-US" sz="2000" dirty="0"/>
              <a:t>In most rural communities in Nigeria, access to maternal and newborn health care services is limited and where services are available, they often lack infrastructural prerequisites to function at a basic level in the provision of essential routine health care services, let alone emergency care. </a:t>
            </a:r>
            <a:endParaRPr lang="en-GB" sz="2000" dirty="0"/>
          </a:p>
          <a:p>
            <a:pPr algn="l"/>
            <a:r>
              <a:rPr lang="en-US" sz="2000" dirty="0"/>
              <a:t>	That said, ensuring maternal, newborn and child health does not lie solely in the hands of a single group. Maternal, newborn, and child health (MNCH) initiatives usually extend beyond the gambit of a single group and each involved group greatly benefits from the work and support of the other. Thus, local, national and non-governmental groups play key roles in supporting, developing, and maintaining MNCH projects, </a:t>
            </a:r>
            <a:r>
              <a:rPr lang="en-US" sz="2000" dirty="0" err="1"/>
              <a:t>programmes</a:t>
            </a:r>
            <a:r>
              <a:rPr lang="en-US" sz="2000" dirty="0"/>
              <a:t> and infrastructure. </a:t>
            </a:r>
            <a:endParaRPr lang="en-GB" sz="2000" dirty="0"/>
          </a:p>
          <a:p>
            <a:pPr algn="l"/>
            <a:endParaRPr lang="en-US" sz="2000" dirty="0"/>
          </a:p>
          <a:p>
            <a:pPr algn="l"/>
            <a:r>
              <a:rPr lang="en-US" sz="2000" b="1" dirty="0"/>
              <a:t>Case:</a:t>
            </a:r>
          </a:p>
          <a:p>
            <a:pPr algn="l"/>
            <a:r>
              <a:rPr lang="en-GB" sz="2000" dirty="0"/>
              <a:t>A Facility Health Committee (FHC) in </a:t>
            </a:r>
            <a:r>
              <a:rPr lang="en-GB" sz="2000" dirty="0" err="1"/>
              <a:t>Sule</a:t>
            </a:r>
            <a:r>
              <a:rPr lang="en-GB" sz="2000" dirty="0"/>
              <a:t> </a:t>
            </a:r>
            <a:r>
              <a:rPr lang="en-GB" sz="2000" dirty="0" err="1"/>
              <a:t>Tankarkar</a:t>
            </a:r>
            <a:r>
              <a:rPr lang="en-GB" sz="2000" dirty="0"/>
              <a:t> Local Government Authority of </a:t>
            </a:r>
            <a:r>
              <a:rPr lang="en-GB" sz="2000" dirty="0" err="1"/>
              <a:t>Jigawa</a:t>
            </a:r>
            <a:r>
              <a:rPr lang="en-GB" sz="2000" dirty="0"/>
              <a:t> State built a standard labour ward to ensure safe and decent delivery at the Model Primary hospital within the community. The FHC with the contribution of the community was able to raise N232,250 which was used to build a standard labour ward. </a:t>
            </a:r>
          </a:p>
          <a:p>
            <a:pPr algn="l"/>
            <a:r>
              <a:rPr lang="en-GB" sz="2000" dirty="0"/>
              <a:t>According to the Chairman of the FHC, Musa </a:t>
            </a:r>
            <a:r>
              <a:rPr lang="en-GB" sz="2000" dirty="0" err="1"/>
              <a:t>Danfulani</a:t>
            </a:r>
            <a:r>
              <a:rPr lang="en-GB" sz="2000" dirty="0"/>
              <a:t>, the expanded labour ward has helped address critical issues in capacity and privacy which in the past discouraged women from attending the health facility for delivery. Musa </a:t>
            </a:r>
            <a:r>
              <a:rPr lang="en-GB" sz="2000" dirty="0" err="1"/>
              <a:t>Danfulani</a:t>
            </a:r>
            <a:r>
              <a:rPr lang="en-GB" sz="2000" dirty="0"/>
              <a:t> added that while in the past only 40-80 women each month went to the health facility for delivery, with the addition of the labour ward there has been an increase in women delivering at the health facility to about 180 every month. </a:t>
            </a:r>
          </a:p>
          <a:p>
            <a:pPr algn="l"/>
            <a:r>
              <a:rPr lang="en-US" sz="2000" dirty="0"/>
              <a:t>every month. </a:t>
            </a:r>
            <a:endParaRPr lang="en-GB" sz="2000" dirty="0"/>
          </a:p>
          <a:p>
            <a:pPr algn="l"/>
            <a:endParaRPr lang="en-GB" sz="2000" dirty="0">
              <a:solidFill>
                <a:schemeClr val="tx1">
                  <a:lumMod val="75000"/>
                  <a:lumOff val="25000"/>
                </a:schemeClr>
              </a:solidFill>
            </a:endParaRPr>
          </a:p>
        </p:txBody>
      </p:sp>
      <p:sp>
        <p:nvSpPr>
          <p:cNvPr id="5" name="TextBox 4"/>
          <p:cNvSpPr txBox="1"/>
          <p:nvPr/>
        </p:nvSpPr>
        <p:spPr>
          <a:xfrm>
            <a:off x="27621" y="10671166"/>
            <a:ext cx="2965622" cy="2275840"/>
          </a:xfrm>
          <a:prstGeom prst="rect">
            <a:avLst/>
          </a:prstGeom>
          <a:solidFill>
            <a:schemeClr val="bg1"/>
          </a:solidFill>
        </p:spPr>
        <p:txBody>
          <a:bodyPr wrap="square" rtlCol="0">
            <a:spAutoFit/>
          </a:bodyPr>
          <a:lstStyle/>
          <a:p>
            <a:endParaRPr lang="en-GB" dirty="0"/>
          </a:p>
        </p:txBody>
      </p:sp>
      <p:pic>
        <p:nvPicPr>
          <p:cNvPr id="4" name="Picture 3"/>
          <p:cNvPicPr>
            <a:picLocks noChangeAspect="1"/>
          </p:cNvPicPr>
          <p:nvPr/>
        </p:nvPicPr>
        <p:blipFill>
          <a:blip r:embed="rId2"/>
          <a:stretch>
            <a:fillRect/>
          </a:stretch>
        </p:blipFill>
        <p:spPr>
          <a:xfrm>
            <a:off x="3620439" y="11022375"/>
            <a:ext cx="2473409" cy="1323896"/>
          </a:xfrm>
          <a:prstGeom prst="rect">
            <a:avLst/>
          </a:prstGeom>
        </p:spPr>
      </p:pic>
      <p:cxnSp>
        <p:nvCxnSpPr>
          <p:cNvPr id="15" name="Straight Connector 14"/>
          <p:cNvCxnSpPr/>
          <p:nvPr/>
        </p:nvCxnSpPr>
        <p:spPr>
          <a:xfrm flipV="1">
            <a:off x="468407" y="2694954"/>
            <a:ext cx="8513439" cy="4942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68407" y="10833340"/>
            <a:ext cx="8645457" cy="507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Subtitle 2"/>
          <p:cNvSpPr txBox="1">
            <a:spLocks/>
          </p:cNvSpPr>
          <p:nvPr/>
        </p:nvSpPr>
        <p:spPr>
          <a:xfrm>
            <a:off x="556420" y="10833341"/>
            <a:ext cx="3892012" cy="1701965"/>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pPr algn="l"/>
            <a:endParaRPr lang="en-US" sz="2000" dirty="0">
              <a:solidFill>
                <a:schemeClr val="tx1">
                  <a:lumMod val="75000"/>
                  <a:lumOff val="25000"/>
                </a:schemeClr>
              </a:solidFill>
            </a:endParaRPr>
          </a:p>
        </p:txBody>
      </p:sp>
    </p:spTree>
    <p:extLst>
      <p:ext uri="{BB962C8B-B14F-4D97-AF65-F5344CB8AC3E}">
        <p14:creationId xmlns:p14="http://schemas.microsoft.com/office/powerpoint/2010/main" val="1366832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77841" y="6934865"/>
            <a:ext cx="9094573" cy="215444"/>
          </a:xfrm>
          <a:prstGeom prst="rect">
            <a:avLst/>
          </a:prstGeom>
          <a:solidFill>
            <a:schemeClr val="bg1"/>
          </a:solidFill>
        </p:spPr>
        <p:txBody>
          <a:bodyPr wrap="square" rtlCol="0">
            <a:spAutoFit/>
          </a:bodyPr>
          <a:lstStyle/>
          <a:p>
            <a:endParaRPr lang="en-GB" sz="800" dirty="0"/>
          </a:p>
        </p:txBody>
      </p:sp>
      <p:sp>
        <p:nvSpPr>
          <p:cNvPr id="2" name="Title 1"/>
          <p:cNvSpPr>
            <a:spLocks noGrp="1"/>
          </p:cNvSpPr>
          <p:nvPr>
            <p:ph type="ctrTitle"/>
          </p:nvPr>
        </p:nvSpPr>
        <p:spPr>
          <a:xfrm>
            <a:off x="600426" y="718792"/>
            <a:ext cx="8513439" cy="2245934"/>
          </a:xfrm>
        </p:spPr>
        <p:txBody>
          <a:bodyPr>
            <a:normAutofit/>
          </a:bodyPr>
          <a:lstStyle/>
          <a:p>
            <a:r>
              <a:rPr lang="en-US" dirty="0"/>
              <a:t>Break Out Session 2:</a:t>
            </a:r>
            <a:br>
              <a:rPr lang="en-US" dirty="0"/>
            </a:br>
            <a:r>
              <a:rPr lang="en-US" dirty="0"/>
              <a:t>Empowering FHCs for the future</a:t>
            </a:r>
            <a:br>
              <a:rPr lang="en-US" dirty="0"/>
            </a:br>
            <a:r>
              <a:rPr lang="en-GB" sz="2400" dirty="0">
                <a:solidFill>
                  <a:schemeClr val="tx1">
                    <a:lumMod val="75000"/>
                    <a:lumOff val="25000"/>
                  </a:schemeClr>
                </a:solidFill>
              </a:rPr>
              <a:t>Case Study: Voices of the Community</a:t>
            </a:r>
            <a:br>
              <a:rPr lang="en-US" dirty="0"/>
            </a:br>
            <a:endParaRPr lang="en-US" sz="2400" dirty="0">
              <a:solidFill>
                <a:schemeClr val="tx1">
                  <a:lumMod val="75000"/>
                  <a:lumOff val="25000"/>
                </a:schemeClr>
              </a:solidFill>
              <a:highlight>
                <a:srgbClr val="FFFF00"/>
              </a:highlight>
            </a:endParaRPr>
          </a:p>
        </p:txBody>
      </p:sp>
      <p:sp>
        <p:nvSpPr>
          <p:cNvPr id="3" name="Subtitle 2"/>
          <p:cNvSpPr>
            <a:spLocks noGrp="1"/>
          </p:cNvSpPr>
          <p:nvPr>
            <p:ph type="subTitle" idx="1"/>
          </p:nvPr>
        </p:nvSpPr>
        <p:spPr>
          <a:xfrm>
            <a:off x="556421" y="2552727"/>
            <a:ext cx="8557444" cy="6877383"/>
          </a:xfrm>
        </p:spPr>
        <p:txBody>
          <a:bodyPr>
            <a:noAutofit/>
          </a:bodyPr>
          <a:lstStyle/>
          <a:p>
            <a:pPr algn="l"/>
            <a:r>
              <a:rPr lang="en-GB" sz="2000" i="1" dirty="0"/>
              <a:t>“Before, this facility was congested and there was no place to rest before and after delivery. Now patients have more space to move around the ward, rest, and feel comfortable. With the former space, we were only able to accommodate four (4) women at delivery, now we comfortably accommodate six (6) or more patients. We really appreciate the efforts of the facility health committee in providing this extension” </a:t>
            </a:r>
            <a:r>
              <a:rPr lang="en-GB" sz="2000" b="1" dirty="0"/>
              <a:t>– </a:t>
            </a:r>
            <a:r>
              <a:rPr lang="en-GB" sz="2000" dirty="0"/>
              <a:t>Faith </a:t>
            </a:r>
            <a:r>
              <a:rPr lang="en-GB" sz="2000" dirty="0" err="1"/>
              <a:t>Orieifo</a:t>
            </a:r>
            <a:r>
              <a:rPr lang="en-GB" sz="2000" dirty="0"/>
              <a:t>, Midwife</a:t>
            </a:r>
          </a:p>
          <a:p>
            <a:pPr algn="l"/>
            <a:endParaRPr lang="en-GB" sz="1000" dirty="0"/>
          </a:p>
          <a:p>
            <a:pPr algn="l"/>
            <a:r>
              <a:rPr lang="en-GB" sz="2000" i="1" dirty="0"/>
              <a:t>“I delivered 3 years ago in this health facility. At that time, the place was very hot and congested. With this new extension, the place is very spacious, well ventilated and we can now rest after delivery. We are very happy” </a:t>
            </a:r>
            <a:r>
              <a:rPr lang="en-GB" sz="2000" b="1" dirty="0"/>
              <a:t>- </a:t>
            </a:r>
            <a:r>
              <a:rPr lang="en-GB" sz="2000" dirty="0" err="1"/>
              <a:t>Malama</a:t>
            </a:r>
            <a:r>
              <a:rPr lang="en-GB" sz="2000" dirty="0"/>
              <a:t> </a:t>
            </a:r>
            <a:r>
              <a:rPr lang="en-GB" sz="2000" dirty="0" err="1"/>
              <a:t>Husseina</a:t>
            </a:r>
            <a:r>
              <a:rPr lang="en-GB" sz="2000" dirty="0"/>
              <a:t> </a:t>
            </a:r>
            <a:r>
              <a:rPr lang="en-GB" sz="2000" dirty="0" err="1"/>
              <a:t>Saminu</a:t>
            </a:r>
            <a:r>
              <a:rPr lang="en-GB" sz="2000" dirty="0"/>
              <a:t>, Woman attended at the facility for post-natal care.  </a:t>
            </a:r>
          </a:p>
          <a:p>
            <a:pPr algn="l"/>
            <a:endParaRPr lang="en-GB" sz="1000" dirty="0"/>
          </a:p>
          <a:p>
            <a:pPr algn="l"/>
            <a:r>
              <a:rPr lang="en-US" sz="2000" b="1" dirty="0"/>
              <a:t>Activity:</a:t>
            </a:r>
            <a:endParaRPr lang="en-GB" sz="2000" b="1" dirty="0"/>
          </a:p>
          <a:p>
            <a:pPr algn="l"/>
            <a:r>
              <a:rPr lang="en-US" sz="2000" dirty="0"/>
              <a:t>You will be divided into 4 groups, each with around 4-6 participants:</a:t>
            </a:r>
            <a:endParaRPr lang="en-GB" sz="2000" dirty="0"/>
          </a:p>
          <a:p>
            <a:pPr marL="342900" indent="-342900" algn="l">
              <a:buFont typeface="Arial" panose="020B0604020202020204" pitchFamily="34" charset="0"/>
              <a:buChar char="•"/>
            </a:pPr>
            <a:r>
              <a:rPr lang="en-US" sz="2000" dirty="0"/>
              <a:t>Group 1: improving facility performance/delivery</a:t>
            </a:r>
            <a:endParaRPr lang="en-GB" sz="2000" dirty="0"/>
          </a:p>
          <a:p>
            <a:pPr marL="342900" indent="-342900" algn="l">
              <a:buFont typeface="Arial" panose="020B0604020202020204" pitchFamily="34" charset="0"/>
              <a:buChar char="•"/>
            </a:pPr>
            <a:r>
              <a:rPr lang="en-US" sz="2000" dirty="0"/>
              <a:t>Group 2: ensuring community involvement in decision-making</a:t>
            </a:r>
            <a:endParaRPr lang="en-GB" sz="2000" dirty="0"/>
          </a:p>
          <a:p>
            <a:pPr marL="342900" indent="-342900" algn="l">
              <a:buFont typeface="Arial" panose="020B0604020202020204" pitchFamily="34" charset="0"/>
              <a:buChar char="•"/>
            </a:pPr>
            <a:r>
              <a:rPr lang="en-US" sz="2000" dirty="0"/>
              <a:t>Group 3: ensuring access for everyone</a:t>
            </a:r>
            <a:endParaRPr lang="en-GB" sz="2000" dirty="0"/>
          </a:p>
          <a:p>
            <a:pPr marL="342900" indent="-342900" algn="l">
              <a:buFont typeface="Arial" panose="020B0604020202020204" pitchFamily="34" charset="0"/>
              <a:buChar char="•"/>
            </a:pPr>
            <a:r>
              <a:rPr lang="en-US" sz="2000" dirty="0"/>
              <a:t>Group 4: Resource </a:t>
            </a:r>
            <a:r>
              <a:rPr lang="en-US" sz="2000" dirty="0" err="1"/>
              <a:t>mobilisation</a:t>
            </a:r>
            <a:endParaRPr lang="en-GB" sz="2000" dirty="0"/>
          </a:p>
          <a:p>
            <a:pPr algn="l"/>
            <a:r>
              <a:rPr lang="en-US" sz="2000" dirty="0"/>
              <a:t>In your group, please identify a scribe to document key discussion points who will also present back in plenary.</a:t>
            </a:r>
            <a:endParaRPr lang="en-GB" sz="2000" dirty="0"/>
          </a:p>
          <a:p>
            <a:pPr algn="l"/>
            <a:r>
              <a:rPr lang="en-US" sz="2000" dirty="0"/>
              <a:t>Discuss this context of this case study and for your component of FHC accountability, please note:</a:t>
            </a:r>
            <a:endParaRPr lang="en-GB" sz="2000" dirty="0"/>
          </a:p>
          <a:p>
            <a:pPr marL="342900" lvl="0" indent="-342900" algn="l">
              <a:buFont typeface="Arial" panose="020B0604020202020204" pitchFamily="34" charset="0"/>
              <a:buChar char="•"/>
            </a:pPr>
            <a:r>
              <a:rPr lang="en-GB" sz="2000" dirty="0"/>
              <a:t>3 main challenges </a:t>
            </a:r>
          </a:p>
          <a:p>
            <a:pPr marL="342900" lvl="0" indent="-342900" algn="l">
              <a:buFont typeface="Arial" panose="020B0604020202020204" pitchFamily="34" charset="0"/>
              <a:buChar char="•"/>
            </a:pPr>
            <a:r>
              <a:rPr lang="en-GB" sz="2000" dirty="0"/>
              <a:t>One key action to overcome each challenge. The action should be SMART: specific, measurable, achievable, relevant and timebound. </a:t>
            </a:r>
          </a:p>
        </p:txBody>
      </p:sp>
      <p:sp>
        <p:nvSpPr>
          <p:cNvPr id="5" name="TextBox 4"/>
          <p:cNvSpPr txBox="1"/>
          <p:nvPr/>
        </p:nvSpPr>
        <p:spPr>
          <a:xfrm>
            <a:off x="0" y="10602096"/>
            <a:ext cx="600426" cy="2199503"/>
          </a:xfrm>
          <a:prstGeom prst="rect">
            <a:avLst/>
          </a:prstGeom>
          <a:solidFill>
            <a:schemeClr val="bg1"/>
          </a:solidFill>
        </p:spPr>
        <p:txBody>
          <a:bodyPr wrap="square" rtlCol="0">
            <a:spAutoFit/>
          </a:bodyPr>
          <a:lstStyle/>
          <a:p>
            <a:endParaRPr lang="en-GB" dirty="0"/>
          </a:p>
        </p:txBody>
      </p:sp>
      <p:pic>
        <p:nvPicPr>
          <p:cNvPr id="4" name="Picture 3"/>
          <p:cNvPicPr>
            <a:picLocks noChangeAspect="1"/>
          </p:cNvPicPr>
          <p:nvPr/>
        </p:nvPicPr>
        <p:blipFill>
          <a:blip r:embed="rId2"/>
          <a:stretch>
            <a:fillRect/>
          </a:stretch>
        </p:blipFill>
        <p:spPr>
          <a:xfrm>
            <a:off x="3620440" y="11120447"/>
            <a:ext cx="2473409" cy="1323896"/>
          </a:xfrm>
          <a:prstGeom prst="rect">
            <a:avLst/>
          </a:prstGeom>
        </p:spPr>
      </p:pic>
      <p:cxnSp>
        <p:nvCxnSpPr>
          <p:cNvPr id="15" name="Straight Connector 14"/>
          <p:cNvCxnSpPr/>
          <p:nvPr/>
        </p:nvCxnSpPr>
        <p:spPr>
          <a:xfrm flipV="1">
            <a:off x="504903" y="2378326"/>
            <a:ext cx="8513439" cy="4942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56420" y="10818081"/>
            <a:ext cx="8425428" cy="1"/>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Subtitle 2"/>
          <p:cNvSpPr txBox="1">
            <a:spLocks/>
          </p:cNvSpPr>
          <p:nvPr/>
        </p:nvSpPr>
        <p:spPr>
          <a:xfrm>
            <a:off x="600426" y="11120449"/>
            <a:ext cx="3798579" cy="1544064"/>
          </a:xfrm>
          <a:prstGeom prst="rect">
            <a:avLst/>
          </a:prstGeom>
        </p:spPr>
        <p:txBody>
          <a:bodyPr vert="horz" lIns="91440" tIns="45720" rIns="91440" bIns="45720" rtlCol="0">
            <a:normAutofit/>
          </a:bodyPr>
          <a:lstStyle>
            <a:lvl1pPr marL="0" indent="0" algn="ctr" defTabSz="720090" rtl="0" eaLnBrk="1" latinLnBrk="0" hangingPunct="1">
              <a:spcBef>
                <a:spcPct val="20000"/>
              </a:spcBef>
              <a:buClr>
                <a:schemeClr val="tx2"/>
              </a:buClr>
              <a:buFont typeface="Arial" panose="020B0604020202020204" pitchFamily="34" charset="0"/>
              <a:buNone/>
              <a:defRPr sz="2520" kern="1200">
                <a:solidFill>
                  <a:schemeClr val="tx1">
                    <a:tint val="75000"/>
                  </a:schemeClr>
                </a:solidFill>
                <a:latin typeface="+mn-lt"/>
                <a:ea typeface="+mn-ea"/>
                <a:cs typeface="+mn-cs"/>
              </a:defRPr>
            </a:lvl1pPr>
            <a:lvl2pPr marL="360045" indent="0" algn="ctr" defTabSz="720090" rtl="0" eaLnBrk="1" latinLnBrk="0" hangingPunct="1">
              <a:spcBef>
                <a:spcPct val="20000"/>
              </a:spcBef>
              <a:buClr>
                <a:schemeClr val="tx2"/>
              </a:buClr>
              <a:buFont typeface="Arial" panose="020B0604020202020204" pitchFamily="34" charset="0"/>
              <a:buNone/>
              <a:defRPr sz="2205" kern="1200">
                <a:solidFill>
                  <a:schemeClr val="tx1">
                    <a:tint val="75000"/>
                  </a:schemeClr>
                </a:solidFill>
                <a:latin typeface="+mn-lt"/>
                <a:ea typeface="+mn-ea"/>
                <a:cs typeface="+mn-cs"/>
              </a:defRPr>
            </a:lvl2pPr>
            <a:lvl3pPr marL="720090" indent="0" algn="ctr" defTabSz="720090" rtl="0" eaLnBrk="1" latinLnBrk="0" hangingPunct="1">
              <a:spcBef>
                <a:spcPct val="20000"/>
              </a:spcBef>
              <a:buClr>
                <a:schemeClr val="tx2"/>
              </a:buClr>
              <a:buFont typeface="Arial" panose="020B0604020202020204" pitchFamily="34" charset="0"/>
              <a:buNone/>
              <a:defRPr sz="1890" kern="1200">
                <a:solidFill>
                  <a:schemeClr val="tx1">
                    <a:tint val="75000"/>
                  </a:schemeClr>
                </a:solidFill>
                <a:latin typeface="+mn-lt"/>
                <a:ea typeface="+mn-ea"/>
                <a:cs typeface="+mn-cs"/>
              </a:defRPr>
            </a:lvl3pPr>
            <a:lvl4pPr marL="1080135"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4pPr>
            <a:lvl5pPr marL="1440180" indent="0" algn="ctr" defTabSz="720090" rtl="0" eaLnBrk="1" latinLnBrk="0" hangingPunct="1">
              <a:spcBef>
                <a:spcPct val="20000"/>
              </a:spcBef>
              <a:buClr>
                <a:schemeClr val="tx2"/>
              </a:buClr>
              <a:buFont typeface="Arial" panose="020B0604020202020204" pitchFamily="34" charset="0"/>
              <a:buNone/>
              <a:defRPr sz="1575" kern="1200">
                <a:solidFill>
                  <a:schemeClr val="tx1">
                    <a:tint val="75000"/>
                  </a:schemeClr>
                </a:solidFill>
                <a:latin typeface="+mn-lt"/>
                <a:ea typeface="+mn-ea"/>
                <a:cs typeface="+mn-cs"/>
              </a:defRPr>
            </a:lvl5pPr>
            <a:lvl6pPr marL="180022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6pPr>
            <a:lvl7pPr marL="216027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7pPr>
            <a:lvl8pPr marL="2520315"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8pPr>
            <a:lvl9pPr marL="2880360" indent="0" algn="ctr" defTabSz="720090" rtl="0" eaLnBrk="1" latinLnBrk="0" hangingPunct="1">
              <a:spcBef>
                <a:spcPct val="20000"/>
              </a:spcBef>
              <a:buFont typeface="Arial" panose="020B0604020202020204" pitchFamily="34" charset="0"/>
              <a:buNone/>
              <a:defRPr sz="1575" kern="1200">
                <a:solidFill>
                  <a:schemeClr val="tx1">
                    <a:tint val="75000"/>
                  </a:schemeClr>
                </a:solidFill>
                <a:latin typeface="+mn-lt"/>
                <a:ea typeface="+mn-ea"/>
                <a:cs typeface="+mn-cs"/>
              </a:defRPr>
            </a:lvl9pPr>
          </a:lstStyle>
          <a:p>
            <a:pPr algn="l"/>
            <a:endParaRPr lang="en-US" sz="2000" dirty="0">
              <a:solidFill>
                <a:schemeClr val="tx1">
                  <a:lumMod val="75000"/>
                  <a:lumOff val="25000"/>
                </a:schemeClr>
              </a:solidFill>
            </a:endParaRPr>
          </a:p>
        </p:txBody>
      </p:sp>
      <p:sp>
        <p:nvSpPr>
          <p:cNvPr id="10" name="TextBox 9"/>
          <p:cNvSpPr txBox="1"/>
          <p:nvPr/>
        </p:nvSpPr>
        <p:spPr>
          <a:xfrm>
            <a:off x="300213" y="10900277"/>
            <a:ext cx="1693045" cy="1764236"/>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1603779627"/>
      </p:ext>
    </p:extLst>
  </p:cSld>
  <p:clrMapOvr>
    <a:masterClrMapping/>
  </p:clrMapOvr>
</p:sld>
</file>

<file path=ppt/theme/theme1.xml><?xml version="1.0" encoding="utf-8"?>
<a:theme xmlns:a="http://schemas.openxmlformats.org/drawingml/2006/main" name="PowerPoint Template MNCH2">
  <a:themeElements>
    <a:clrScheme name="MNCH2">
      <a:dk1>
        <a:sysClr val="windowText" lastClr="000000"/>
      </a:dk1>
      <a:lt1>
        <a:sysClr val="window" lastClr="FFFFFF"/>
      </a:lt1>
      <a:dk2>
        <a:srgbClr val="18424E"/>
      </a:dk2>
      <a:lt2>
        <a:srgbClr val="EEECE1"/>
      </a:lt2>
      <a:accent1>
        <a:srgbClr val="215968"/>
      </a:accent1>
      <a:accent2>
        <a:srgbClr val="339966"/>
      </a:accent2>
      <a:accent3>
        <a:srgbClr val="604A7B"/>
      </a:accent3>
      <a:accent4>
        <a:srgbClr val="595959"/>
      </a:accent4>
      <a:accent5>
        <a:srgbClr val="F79646"/>
      </a:accent5>
      <a:accent6>
        <a:srgbClr val="31859C"/>
      </a:accent6>
      <a:hlink>
        <a:srgbClr val="604A7B"/>
      </a:hlink>
      <a:folHlink>
        <a:srgbClr val="E36C09"/>
      </a:folHlink>
    </a:clrScheme>
    <a:fontScheme name="MNCH2">
      <a:majorFont>
        <a:latin typeface="Franklin Gothic Demi"/>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0250EC8B-6E16-4AFB-A52B-A5815FA3CB8C}" vid="{1E08F153-749F-4FC0-B20B-6DD54376808D}"/>
    </a:ext>
  </a:extLst>
</a:theme>
</file>

<file path=docProps/app.xml><?xml version="1.0" encoding="utf-8"?>
<Properties xmlns="http://schemas.openxmlformats.org/officeDocument/2006/extended-properties" xmlns:vt="http://schemas.openxmlformats.org/officeDocument/2006/docPropsVTypes">
  <Template>PowerPoint Template MNCH2</Template>
  <TotalTime>8817</TotalTime>
  <Words>321</Words>
  <Application>Microsoft Office PowerPoint</Application>
  <PresentationFormat>A3 Paper (297x420 mm)</PresentationFormat>
  <Paragraphs>24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Franklin Gothic Demi</vt:lpstr>
      <vt:lpstr>Franklin Gothic Medium</vt:lpstr>
      <vt:lpstr>Gill Sans MT</vt:lpstr>
      <vt:lpstr>PowerPoint Template MNCH2</vt:lpstr>
      <vt:lpstr>Break Out Session 2: Empowering Facility Health Communities  for the future Case Study: Voices of the Community </vt:lpstr>
      <vt:lpstr>Break Out Session 2: Empowering FHCs for the future Case Study: Voices of the Community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 Safiya</dc:creator>
  <cp:lastModifiedBy>Jenna De St. Jorre</cp:lastModifiedBy>
  <cp:revision>47</cp:revision>
  <cp:lastPrinted>2018-10-25T14:33:35Z</cp:lastPrinted>
  <dcterms:created xsi:type="dcterms:W3CDTF">2017-11-23T10:49:00Z</dcterms:created>
  <dcterms:modified xsi:type="dcterms:W3CDTF">2018-10-26T15:01:43Z</dcterms:modified>
</cp:coreProperties>
</file>