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70" autoAdjust="0"/>
    <p:restoredTop sz="86380" autoAdjust="0"/>
  </p:normalViewPr>
  <p:slideViewPr>
    <p:cSldViewPr>
      <p:cViewPr varScale="1">
        <p:scale>
          <a:sx n="62" d="100"/>
          <a:sy n="62" d="100"/>
        </p:scale>
        <p:origin x="9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9E0728-8D11-4A96-983C-5D265A234AC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CBCF237-8856-479B-B9B3-0EB6703F3C38}">
      <dgm:prSet phldrT="[Text]"/>
      <dgm:spPr/>
      <dgm:t>
        <a:bodyPr/>
        <a:lstStyle/>
        <a:p>
          <a:r>
            <a:rPr lang="en-GB" dirty="0"/>
            <a:t>CSOs</a:t>
          </a:r>
        </a:p>
      </dgm:t>
    </dgm:pt>
    <dgm:pt modelId="{6ADB4E7F-7C10-485B-AC11-B555F789004F}" type="parTrans" cxnId="{5225A581-9B05-4454-B83D-2BE0E893E461}">
      <dgm:prSet/>
      <dgm:spPr/>
      <dgm:t>
        <a:bodyPr/>
        <a:lstStyle/>
        <a:p>
          <a:endParaRPr lang="en-GB"/>
        </a:p>
      </dgm:t>
    </dgm:pt>
    <dgm:pt modelId="{AB64416E-4531-42BB-9EFA-9BF8B3A3311E}" type="sibTrans" cxnId="{5225A581-9B05-4454-B83D-2BE0E893E461}">
      <dgm:prSet/>
      <dgm:spPr/>
      <dgm:t>
        <a:bodyPr/>
        <a:lstStyle/>
        <a:p>
          <a:endParaRPr lang="en-GB"/>
        </a:p>
      </dgm:t>
    </dgm:pt>
    <dgm:pt modelId="{48732190-F707-4853-A192-7BDB536D4B8A}">
      <dgm:prSet phldrT="[Text]" custT="1"/>
      <dgm:spPr/>
      <dgm:t>
        <a:bodyPr/>
        <a:lstStyle/>
        <a:p>
          <a:r>
            <a:rPr lang="en-GB" sz="4400" dirty="0"/>
            <a:t>Responsibility</a:t>
          </a:r>
        </a:p>
      </dgm:t>
    </dgm:pt>
    <dgm:pt modelId="{5D113168-BBE4-44A6-98DD-CDF400E163EC}" type="parTrans" cxnId="{A958D639-2158-48E5-A1BC-12DCFB2E1EF3}">
      <dgm:prSet/>
      <dgm:spPr/>
      <dgm:t>
        <a:bodyPr/>
        <a:lstStyle/>
        <a:p>
          <a:endParaRPr lang="en-GB"/>
        </a:p>
      </dgm:t>
    </dgm:pt>
    <dgm:pt modelId="{21252FFA-8754-4789-8187-05E28DAA4784}" type="sibTrans" cxnId="{A958D639-2158-48E5-A1BC-12DCFB2E1EF3}">
      <dgm:prSet/>
      <dgm:spPr/>
      <dgm:t>
        <a:bodyPr/>
        <a:lstStyle/>
        <a:p>
          <a:endParaRPr lang="en-GB"/>
        </a:p>
      </dgm:t>
    </dgm:pt>
    <dgm:pt modelId="{3267039E-151C-4BEB-A079-FA353D6AFEA0}">
      <dgm:prSet phldrT="[Text]" custT="1"/>
      <dgm:spPr/>
      <dgm:t>
        <a:bodyPr/>
        <a:lstStyle/>
        <a:p>
          <a:r>
            <a:rPr lang="en-GB" sz="3600" dirty="0"/>
            <a:t>Openness</a:t>
          </a:r>
        </a:p>
      </dgm:t>
    </dgm:pt>
    <dgm:pt modelId="{8CF5557B-F350-4B50-9E61-CD6DEB556083}" type="parTrans" cxnId="{28A872BD-3034-4CD3-B6BA-CED55ACEB2C4}">
      <dgm:prSet/>
      <dgm:spPr/>
      <dgm:t>
        <a:bodyPr/>
        <a:lstStyle/>
        <a:p>
          <a:endParaRPr lang="en-GB"/>
        </a:p>
      </dgm:t>
    </dgm:pt>
    <dgm:pt modelId="{5055EB12-DF0A-41A2-82C7-8A7A48A42A2C}" type="sibTrans" cxnId="{28A872BD-3034-4CD3-B6BA-CED55ACEB2C4}">
      <dgm:prSet/>
      <dgm:spPr/>
      <dgm:t>
        <a:bodyPr/>
        <a:lstStyle/>
        <a:p>
          <a:endParaRPr lang="en-GB"/>
        </a:p>
      </dgm:t>
    </dgm:pt>
    <dgm:pt modelId="{DDD21F91-FCEC-4BC3-A092-D6A1513E5AAF}">
      <dgm:prSet phldrT="[Text]" custT="1"/>
      <dgm:spPr/>
      <dgm:t>
        <a:bodyPr/>
        <a:lstStyle/>
        <a:p>
          <a:r>
            <a:rPr lang="en-GB" sz="4400" dirty="0"/>
            <a:t>Justification</a:t>
          </a:r>
        </a:p>
      </dgm:t>
    </dgm:pt>
    <dgm:pt modelId="{D0138257-7223-4002-BC2F-7A5E05214019}" type="parTrans" cxnId="{6D9B5ACB-F6BD-4884-B676-AE15CEF3289F}">
      <dgm:prSet/>
      <dgm:spPr/>
      <dgm:t>
        <a:bodyPr/>
        <a:lstStyle/>
        <a:p>
          <a:endParaRPr lang="en-GB"/>
        </a:p>
      </dgm:t>
    </dgm:pt>
    <dgm:pt modelId="{ED2CFBEC-12C8-45C8-ABF3-62AACC816E0F}" type="sibTrans" cxnId="{6D9B5ACB-F6BD-4884-B676-AE15CEF3289F}">
      <dgm:prSet/>
      <dgm:spPr/>
      <dgm:t>
        <a:bodyPr/>
        <a:lstStyle/>
        <a:p>
          <a:endParaRPr lang="en-GB"/>
        </a:p>
      </dgm:t>
    </dgm:pt>
    <dgm:pt modelId="{BE6C9631-EE9C-4DFB-805F-BD35AD5D82A8}">
      <dgm:prSet phldrT="[Text]" custT="1"/>
      <dgm:spPr/>
      <dgm:t>
        <a:bodyPr/>
        <a:lstStyle/>
        <a:p>
          <a:r>
            <a:rPr lang="en-GB" sz="3200" dirty="0"/>
            <a:t>Inclusiveness/Ownership</a:t>
          </a:r>
        </a:p>
      </dgm:t>
    </dgm:pt>
    <dgm:pt modelId="{60F03D30-D4DB-4F2D-A1E2-EA7EB5E19C44}" type="parTrans" cxnId="{55958C68-65F3-485C-BF7C-2222F4AB6034}">
      <dgm:prSet/>
      <dgm:spPr/>
      <dgm:t>
        <a:bodyPr/>
        <a:lstStyle/>
        <a:p>
          <a:endParaRPr lang="en-GB"/>
        </a:p>
      </dgm:t>
    </dgm:pt>
    <dgm:pt modelId="{0AB0C36E-FE80-49C4-A766-9960B8303B26}" type="sibTrans" cxnId="{55958C68-65F3-485C-BF7C-2222F4AB6034}">
      <dgm:prSet/>
      <dgm:spPr/>
      <dgm:t>
        <a:bodyPr/>
        <a:lstStyle/>
        <a:p>
          <a:endParaRPr lang="en-GB"/>
        </a:p>
      </dgm:t>
    </dgm:pt>
    <dgm:pt modelId="{B3C98311-97D3-47ED-868E-64F5A77626B5}" type="pres">
      <dgm:prSet presAssocID="{C99E0728-8D11-4A96-983C-5D265A234AC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484ABCE-A5AE-446F-97ED-515C9BAC8974}" type="pres">
      <dgm:prSet presAssocID="{FCBCF237-8856-479B-B9B3-0EB6703F3C38}" presName="centerShape" presStyleLbl="node0" presStyleIdx="0" presStyleCnt="1" custScaleX="189530" custScaleY="145654"/>
      <dgm:spPr/>
    </dgm:pt>
    <dgm:pt modelId="{8B47E321-82F4-4E7F-8FA0-7D237170555D}" type="pres">
      <dgm:prSet presAssocID="{5D113168-BBE4-44A6-98DD-CDF400E163EC}" presName="parTrans" presStyleLbl="sibTrans2D1" presStyleIdx="0" presStyleCnt="4"/>
      <dgm:spPr/>
    </dgm:pt>
    <dgm:pt modelId="{7C5ABA07-C352-4418-AFF0-51844F7E2F74}" type="pres">
      <dgm:prSet presAssocID="{5D113168-BBE4-44A6-98DD-CDF400E163EC}" presName="connectorText" presStyleLbl="sibTrans2D1" presStyleIdx="0" presStyleCnt="4"/>
      <dgm:spPr/>
    </dgm:pt>
    <dgm:pt modelId="{B89427F4-0B3F-4C96-818F-EE1D87A1DFD7}" type="pres">
      <dgm:prSet presAssocID="{48732190-F707-4853-A192-7BDB536D4B8A}" presName="node" presStyleLbl="node1" presStyleIdx="0" presStyleCnt="4" custScaleX="348955">
        <dgm:presLayoutVars>
          <dgm:bulletEnabled val="1"/>
        </dgm:presLayoutVars>
      </dgm:prSet>
      <dgm:spPr/>
    </dgm:pt>
    <dgm:pt modelId="{7E4B3DD4-987F-49A6-BCCD-1D125197A983}" type="pres">
      <dgm:prSet presAssocID="{8CF5557B-F350-4B50-9E61-CD6DEB556083}" presName="parTrans" presStyleLbl="sibTrans2D1" presStyleIdx="1" presStyleCnt="4"/>
      <dgm:spPr/>
    </dgm:pt>
    <dgm:pt modelId="{D22EF58E-6041-4B3B-B8C5-15BAE2C943E4}" type="pres">
      <dgm:prSet presAssocID="{8CF5557B-F350-4B50-9E61-CD6DEB556083}" presName="connectorText" presStyleLbl="sibTrans2D1" presStyleIdx="1" presStyleCnt="4"/>
      <dgm:spPr/>
    </dgm:pt>
    <dgm:pt modelId="{50EE2845-0BD9-4DF9-81D3-EFE7D31DDA47}" type="pres">
      <dgm:prSet presAssocID="{3267039E-151C-4BEB-A079-FA353D6AFEA0}" presName="node" presStyleLbl="node1" presStyleIdx="1" presStyleCnt="4" custScaleX="213486" custRadScaleRad="187075" custRadScaleInc="675">
        <dgm:presLayoutVars>
          <dgm:bulletEnabled val="1"/>
        </dgm:presLayoutVars>
      </dgm:prSet>
      <dgm:spPr/>
    </dgm:pt>
    <dgm:pt modelId="{5E80874E-683F-400F-8AF5-0D7AEBE360EC}" type="pres">
      <dgm:prSet presAssocID="{D0138257-7223-4002-BC2F-7A5E05214019}" presName="parTrans" presStyleLbl="sibTrans2D1" presStyleIdx="2" presStyleCnt="4"/>
      <dgm:spPr/>
    </dgm:pt>
    <dgm:pt modelId="{75B4E131-A3EF-4033-9DBE-2213B7906DA7}" type="pres">
      <dgm:prSet presAssocID="{D0138257-7223-4002-BC2F-7A5E05214019}" presName="connectorText" presStyleLbl="sibTrans2D1" presStyleIdx="2" presStyleCnt="4"/>
      <dgm:spPr/>
    </dgm:pt>
    <dgm:pt modelId="{C7B6B4EA-B7FA-46E5-9FD6-757636035116}" type="pres">
      <dgm:prSet presAssocID="{DDD21F91-FCEC-4BC3-A092-D6A1513E5AAF}" presName="node" presStyleLbl="node1" presStyleIdx="2" presStyleCnt="4" custScaleX="303088">
        <dgm:presLayoutVars>
          <dgm:bulletEnabled val="1"/>
        </dgm:presLayoutVars>
      </dgm:prSet>
      <dgm:spPr/>
    </dgm:pt>
    <dgm:pt modelId="{A20F44B5-8879-478C-B4C9-EE250F15B5F6}" type="pres">
      <dgm:prSet presAssocID="{60F03D30-D4DB-4F2D-A1E2-EA7EB5E19C44}" presName="parTrans" presStyleLbl="sibTrans2D1" presStyleIdx="3" presStyleCnt="4"/>
      <dgm:spPr/>
    </dgm:pt>
    <dgm:pt modelId="{DB51FB75-9C8A-425F-84EF-C402DD5C3026}" type="pres">
      <dgm:prSet presAssocID="{60F03D30-D4DB-4F2D-A1E2-EA7EB5E19C44}" presName="connectorText" presStyleLbl="sibTrans2D1" presStyleIdx="3" presStyleCnt="4"/>
      <dgm:spPr/>
    </dgm:pt>
    <dgm:pt modelId="{07BCDA8D-1D65-4C51-9B95-97514160C83B}" type="pres">
      <dgm:prSet presAssocID="{BE6C9631-EE9C-4DFB-805F-BD35AD5D82A8}" presName="node" presStyleLbl="node1" presStyleIdx="3" presStyleCnt="4" custScaleX="223770" custScaleY="116929" custRadScaleRad="179511" custRadScaleInc="5449">
        <dgm:presLayoutVars>
          <dgm:bulletEnabled val="1"/>
        </dgm:presLayoutVars>
      </dgm:prSet>
      <dgm:spPr/>
    </dgm:pt>
  </dgm:ptLst>
  <dgm:cxnLst>
    <dgm:cxn modelId="{A66D7015-C79D-4563-AA33-41F6DB071680}" type="presOf" srcId="{8CF5557B-F350-4B50-9E61-CD6DEB556083}" destId="{7E4B3DD4-987F-49A6-BCCD-1D125197A983}" srcOrd="0" destOrd="0" presId="urn:microsoft.com/office/officeart/2005/8/layout/radial5"/>
    <dgm:cxn modelId="{38DE2C19-2BB4-4FAC-8A65-E7A2C4A879BA}" type="presOf" srcId="{8CF5557B-F350-4B50-9E61-CD6DEB556083}" destId="{D22EF58E-6041-4B3B-B8C5-15BAE2C943E4}" srcOrd="1" destOrd="0" presId="urn:microsoft.com/office/officeart/2005/8/layout/radial5"/>
    <dgm:cxn modelId="{E2712D1E-2500-42B3-BBB0-DC2BDA7828EC}" type="presOf" srcId="{C99E0728-8D11-4A96-983C-5D265A234ACD}" destId="{B3C98311-97D3-47ED-868E-64F5A77626B5}" srcOrd="0" destOrd="0" presId="urn:microsoft.com/office/officeart/2005/8/layout/radial5"/>
    <dgm:cxn modelId="{11D86C1E-93C0-4A64-B909-24A6EA68BC70}" type="presOf" srcId="{5D113168-BBE4-44A6-98DD-CDF400E163EC}" destId="{8B47E321-82F4-4E7F-8FA0-7D237170555D}" srcOrd="0" destOrd="0" presId="urn:microsoft.com/office/officeart/2005/8/layout/radial5"/>
    <dgm:cxn modelId="{DE05BA1F-E3B9-49C6-8961-108C5DA11832}" type="presOf" srcId="{60F03D30-D4DB-4F2D-A1E2-EA7EB5E19C44}" destId="{A20F44B5-8879-478C-B4C9-EE250F15B5F6}" srcOrd="0" destOrd="0" presId="urn:microsoft.com/office/officeart/2005/8/layout/radial5"/>
    <dgm:cxn modelId="{233DFF2D-9A5B-48F7-B9BD-A4B47F5F6A17}" type="presOf" srcId="{FCBCF237-8856-479B-B9B3-0EB6703F3C38}" destId="{5484ABCE-A5AE-446F-97ED-515C9BAC8974}" srcOrd="0" destOrd="0" presId="urn:microsoft.com/office/officeart/2005/8/layout/radial5"/>
    <dgm:cxn modelId="{A958D639-2158-48E5-A1BC-12DCFB2E1EF3}" srcId="{FCBCF237-8856-479B-B9B3-0EB6703F3C38}" destId="{48732190-F707-4853-A192-7BDB536D4B8A}" srcOrd="0" destOrd="0" parTransId="{5D113168-BBE4-44A6-98DD-CDF400E163EC}" sibTransId="{21252FFA-8754-4789-8187-05E28DAA4784}"/>
    <dgm:cxn modelId="{55958C68-65F3-485C-BF7C-2222F4AB6034}" srcId="{FCBCF237-8856-479B-B9B3-0EB6703F3C38}" destId="{BE6C9631-EE9C-4DFB-805F-BD35AD5D82A8}" srcOrd="3" destOrd="0" parTransId="{60F03D30-D4DB-4F2D-A1E2-EA7EB5E19C44}" sibTransId="{0AB0C36E-FE80-49C4-A766-9960B8303B26}"/>
    <dgm:cxn modelId="{1CBEC96D-AB0A-48CD-8449-77FA0C6C06D5}" type="presOf" srcId="{5D113168-BBE4-44A6-98DD-CDF400E163EC}" destId="{7C5ABA07-C352-4418-AFF0-51844F7E2F74}" srcOrd="1" destOrd="0" presId="urn:microsoft.com/office/officeart/2005/8/layout/radial5"/>
    <dgm:cxn modelId="{5225A581-9B05-4454-B83D-2BE0E893E461}" srcId="{C99E0728-8D11-4A96-983C-5D265A234ACD}" destId="{FCBCF237-8856-479B-B9B3-0EB6703F3C38}" srcOrd="0" destOrd="0" parTransId="{6ADB4E7F-7C10-485B-AC11-B555F789004F}" sibTransId="{AB64416E-4531-42BB-9EFA-9BF8B3A3311E}"/>
    <dgm:cxn modelId="{1C777D8D-A3FF-40B7-A783-5432F723EE37}" type="presOf" srcId="{48732190-F707-4853-A192-7BDB536D4B8A}" destId="{B89427F4-0B3F-4C96-818F-EE1D87A1DFD7}" srcOrd="0" destOrd="0" presId="urn:microsoft.com/office/officeart/2005/8/layout/radial5"/>
    <dgm:cxn modelId="{7934A68F-1801-4EBB-AA5E-DA85E6F5489E}" type="presOf" srcId="{DDD21F91-FCEC-4BC3-A092-D6A1513E5AAF}" destId="{C7B6B4EA-B7FA-46E5-9FD6-757636035116}" srcOrd="0" destOrd="0" presId="urn:microsoft.com/office/officeart/2005/8/layout/radial5"/>
    <dgm:cxn modelId="{00927395-C539-402A-9895-201434FCEA57}" type="presOf" srcId="{60F03D30-D4DB-4F2D-A1E2-EA7EB5E19C44}" destId="{DB51FB75-9C8A-425F-84EF-C402DD5C3026}" srcOrd="1" destOrd="0" presId="urn:microsoft.com/office/officeart/2005/8/layout/radial5"/>
    <dgm:cxn modelId="{F48222A6-3DF0-4026-8208-0261DA68FC74}" type="presOf" srcId="{D0138257-7223-4002-BC2F-7A5E05214019}" destId="{5E80874E-683F-400F-8AF5-0D7AEBE360EC}" srcOrd="0" destOrd="0" presId="urn:microsoft.com/office/officeart/2005/8/layout/radial5"/>
    <dgm:cxn modelId="{F70644B8-5C11-461D-BEBE-96A08E5488F4}" type="presOf" srcId="{D0138257-7223-4002-BC2F-7A5E05214019}" destId="{75B4E131-A3EF-4033-9DBE-2213B7906DA7}" srcOrd="1" destOrd="0" presId="urn:microsoft.com/office/officeart/2005/8/layout/radial5"/>
    <dgm:cxn modelId="{C79BAEBC-6823-4C0C-AADC-80BEE600A5B8}" type="presOf" srcId="{3267039E-151C-4BEB-A079-FA353D6AFEA0}" destId="{50EE2845-0BD9-4DF9-81D3-EFE7D31DDA47}" srcOrd="0" destOrd="0" presId="urn:microsoft.com/office/officeart/2005/8/layout/radial5"/>
    <dgm:cxn modelId="{28A872BD-3034-4CD3-B6BA-CED55ACEB2C4}" srcId="{FCBCF237-8856-479B-B9B3-0EB6703F3C38}" destId="{3267039E-151C-4BEB-A079-FA353D6AFEA0}" srcOrd="1" destOrd="0" parTransId="{8CF5557B-F350-4B50-9E61-CD6DEB556083}" sibTransId="{5055EB12-DF0A-41A2-82C7-8A7A48A42A2C}"/>
    <dgm:cxn modelId="{02EDF7C1-245D-4781-B145-3B3DF32ED19B}" type="presOf" srcId="{BE6C9631-EE9C-4DFB-805F-BD35AD5D82A8}" destId="{07BCDA8D-1D65-4C51-9B95-97514160C83B}" srcOrd="0" destOrd="0" presId="urn:microsoft.com/office/officeart/2005/8/layout/radial5"/>
    <dgm:cxn modelId="{6D9B5ACB-F6BD-4884-B676-AE15CEF3289F}" srcId="{FCBCF237-8856-479B-B9B3-0EB6703F3C38}" destId="{DDD21F91-FCEC-4BC3-A092-D6A1513E5AAF}" srcOrd="2" destOrd="0" parTransId="{D0138257-7223-4002-BC2F-7A5E05214019}" sibTransId="{ED2CFBEC-12C8-45C8-ABF3-62AACC816E0F}"/>
    <dgm:cxn modelId="{654DFB8D-AC04-419B-ABC9-420FEACDCE84}" type="presParOf" srcId="{B3C98311-97D3-47ED-868E-64F5A77626B5}" destId="{5484ABCE-A5AE-446F-97ED-515C9BAC8974}" srcOrd="0" destOrd="0" presId="urn:microsoft.com/office/officeart/2005/8/layout/radial5"/>
    <dgm:cxn modelId="{941E0B03-8C6C-4585-96AA-CFBF5634FD9A}" type="presParOf" srcId="{B3C98311-97D3-47ED-868E-64F5A77626B5}" destId="{8B47E321-82F4-4E7F-8FA0-7D237170555D}" srcOrd="1" destOrd="0" presId="urn:microsoft.com/office/officeart/2005/8/layout/radial5"/>
    <dgm:cxn modelId="{6B13B78E-456F-4694-B7EA-ADDB09FCD24F}" type="presParOf" srcId="{8B47E321-82F4-4E7F-8FA0-7D237170555D}" destId="{7C5ABA07-C352-4418-AFF0-51844F7E2F74}" srcOrd="0" destOrd="0" presId="urn:microsoft.com/office/officeart/2005/8/layout/radial5"/>
    <dgm:cxn modelId="{462331FD-06D1-423B-AA8A-4B4499953669}" type="presParOf" srcId="{B3C98311-97D3-47ED-868E-64F5A77626B5}" destId="{B89427F4-0B3F-4C96-818F-EE1D87A1DFD7}" srcOrd="2" destOrd="0" presId="urn:microsoft.com/office/officeart/2005/8/layout/radial5"/>
    <dgm:cxn modelId="{40BC9B96-0D21-491D-9ACA-7B93B98B1697}" type="presParOf" srcId="{B3C98311-97D3-47ED-868E-64F5A77626B5}" destId="{7E4B3DD4-987F-49A6-BCCD-1D125197A983}" srcOrd="3" destOrd="0" presId="urn:microsoft.com/office/officeart/2005/8/layout/radial5"/>
    <dgm:cxn modelId="{52A890CE-AA51-4687-8E34-6B2DA18E48A6}" type="presParOf" srcId="{7E4B3DD4-987F-49A6-BCCD-1D125197A983}" destId="{D22EF58E-6041-4B3B-B8C5-15BAE2C943E4}" srcOrd="0" destOrd="0" presId="urn:microsoft.com/office/officeart/2005/8/layout/radial5"/>
    <dgm:cxn modelId="{23AB2BF6-5A37-4560-883C-E69F69BE38FE}" type="presParOf" srcId="{B3C98311-97D3-47ED-868E-64F5A77626B5}" destId="{50EE2845-0BD9-4DF9-81D3-EFE7D31DDA47}" srcOrd="4" destOrd="0" presId="urn:microsoft.com/office/officeart/2005/8/layout/radial5"/>
    <dgm:cxn modelId="{D0A4CBF6-0B8B-4750-A388-3CCED76F20CC}" type="presParOf" srcId="{B3C98311-97D3-47ED-868E-64F5A77626B5}" destId="{5E80874E-683F-400F-8AF5-0D7AEBE360EC}" srcOrd="5" destOrd="0" presId="urn:microsoft.com/office/officeart/2005/8/layout/radial5"/>
    <dgm:cxn modelId="{018217F0-EA6D-4E4C-B98B-EC860E248CBB}" type="presParOf" srcId="{5E80874E-683F-400F-8AF5-0D7AEBE360EC}" destId="{75B4E131-A3EF-4033-9DBE-2213B7906DA7}" srcOrd="0" destOrd="0" presId="urn:microsoft.com/office/officeart/2005/8/layout/radial5"/>
    <dgm:cxn modelId="{B5149A74-AF1E-4204-82BC-40349976ECFC}" type="presParOf" srcId="{B3C98311-97D3-47ED-868E-64F5A77626B5}" destId="{C7B6B4EA-B7FA-46E5-9FD6-757636035116}" srcOrd="6" destOrd="0" presId="urn:microsoft.com/office/officeart/2005/8/layout/radial5"/>
    <dgm:cxn modelId="{C0EDF528-D523-422A-9EBD-A6C4338B8BAF}" type="presParOf" srcId="{B3C98311-97D3-47ED-868E-64F5A77626B5}" destId="{A20F44B5-8879-478C-B4C9-EE250F15B5F6}" srcOrd="7" destOrd="0" presId="urn:microsoft.com/office/officeart/2005/8/layout/radial5"/>
    <dgm:cxn modelId="{CBBAD312-FA6D-4128-B761-E57ED5091A53}" type="presParOf" srcId="{A20F44B5-8879-478C-B4C9-EE250F15B5F6}" destId="{DB51FB75-9C8A-425F-84EF-C402DD5C3026}" srcOrd="0" destOrd="0" presId="urn:microsoft.com/office/officeart/2005/8/layout/radial5"/>
    <dgm:cxn modelId="{112CC59D-1DE3-4001-8733-438CA282609B}" type="presParOf" srcId="{B3C98311-97D3-47ED-868E-64F5A77626B5}" destId="{07BCDA8D-1D65-4C51-9B95-97514160C83B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84ABCE-A5AE-446F-97ED-515C9BAC8974}">
      <dsp:nvSpPr>
        <dsp:cNvPr id="0" name=""/>
        <dsp:cNvSpPr/>
      </dsp:nvSpPr>
      <dsp:spPr>
        <a:xfrm>
          <a:off x="3128809" y="1564800"/>
          <a:ext cx="2523820" cy="19395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0" kern="1200" dirty="0"/>
            <a:t>CSOs</a:t>
          </a:r>
        </a:p>
      </dsp:txBody>
      <dsp:txXfrm>
        <a:off x="3498414" y="1848842"/>
        <a:ext cx="1784610" cy="1371474"/>
      </dsp:txXfrm>
    </dsp:sp>
    <dsp:sp modelId="{8B47E321-82F4-4E7F-8FA0-7D237170555D}">
      <dsp:nvSpPr>
        <dsp:cNvPr id="0" name=""/>
        <dsp:cNvSpPr/>
      </dsp:nvSpPr>
      <dsp:spPr>
        <a:xfrm rot="16200000">
          <a:off x="4329737" y="1226816"/>
          <a:ext cx="121963" cy="452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900" kern="1200"/>
        </a:p>
      </dsp:txBody>
      <dsp:txXfrm>
        <a:off x="4348032" y="1335661"/>
        <a:ext cx="85374" cy="271651"/>
      </dsp:txXfrm>
    </dsp:sp>
    <dsp:sp modelId="{B89427F4-0B3F-4C96-818F-EE1D87A1DFD7}">
      <dsp:nvSpPr>
        <dsp:cNvPr id="0" name=""/>
        <dsp:cNvSpPr/>
      </dsp:nvSpPr>
      <dsp:spPr>
        <a:xfrm>
          <a:off x="2067341" y="3059"/>
          <a:ext cx="4646756" cy="13316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/>
            <a:t>Responsibility</a:t>
          </a:r>
        </a:p>
      </dsp:txBody>
      <dsp:txXfrm>
        <a:off x="2747843" y="198070"/>
        <a:ext cx="3285752" cy="941598"/>
      </dsp:txXfrm>
    </dsp:sp>
    <dsp:sp modelId="{7E4B3DD4-987F-49A6-BCCD-1D125197A983}">
      <dsp:nvSpPr>
        <dsp:cNvPr id="0" name=""/>
        <dsp:cNvSpPr/>
      </dsp:nvSpPr>
      <dsp:spPr>
        <a:xfrm rot="21928">
          <a:off x="5700477" y="2316926"/>
          <a:ext cx="115377" cy="452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900" kern="1200"/>
        </a:p>
      </dsp:txBody>
      <dsp:txXfrm>
        <a:off x="5700477" y="2407366"/>
        <a:ext cx="80764" cy="271651"/>
      </dsp:txXfrm>
    </dsp:sp>
    <dsp:sp modelId="{50EE2845-0BD9-4DF9-81D3-EFE7D31DDA47}">
      <dsp:nvSpPr>
        <dsp:cNvPr id="0" name=""/>
        <dsp:cNvSpPr/>
      </dsp:nvSpPr>
      <dsp:spPr>
        <a:xfrm>
          <a:off x="5870144" y="1887273"/>
          <a:ext cx="2842823" cy="13316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Openness</a:t>
          </a:r>
        </a:p>
      </dsp:txBody>
      <dsp:txXfrm>
        <a:off x="6286466" y="2082284"/>
        <a:ext cx="2010179" cy="941598"/>
      </dsp:txXfrm>
    </dsp:sp>
    <dsp:sp modelId="{5E80874E-683F-400F-8AF5-0D7AEBE360EC}">
      <dsp:nvSpPr>
        <dsp:cNvPr id="0" name=""/>
        <dsp:cNvSpPr/>
      </dsp:nvSpPr>
      <dsp:spPr>
        <a:xfrm rot="5400000">
          <a:off x="4329737" y="3389592"/>
          <a:ext cx="121963" cy="452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900" kern="1200"/>
        </a:p>
      </dsp:txBody>
      <dsp:txXfrm>
        <a:off x="4348032" y="3461848"/>
        <a:ext cx="85374" cy="271651"/>
      </dsp:txXfrm>
    </dsp:sp>
    <dsp:sp modelId="{C7B6B4EA-B7FA-46E5-9FD6-757636035116}">
      <dsp:nvSpPr>
        <dsp:cNvPr id="0" name=""/>
        <dsp:cNvSpPr/>
      </dsp:nvSpPr>
      <dsp:spPr>
        <a:xfrm>
          <a:off x="2372728" y="3734479"/>
          <a:ext cx="4035982" cy="13316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/>
            <a:t>Justification</a:t>
          </a:r>
        </a:p>
      </dsp:txBody>
      <dsp:txXfrm>
        <a:off x="2963784" y="3929490"/>
        <a:ext cx="2853870" cy="941598"/>
      </dsp:txXfrm>
    </dsp:sp>
    <dsp:sp modelId="{A20F44B5-8879-478C-B4C9-EE250F15B5F6}">
      <dsp:nvSpPr>
        <dsp:cNvPr id="0" name=""/>
        <dsp:cNvSpPr/>
      </dsp:nvSpPr>
      <dsp:spPr>
        <a:xfrm rot="10969671">
          <a:off x="3012667" y="2242209"/>
          <a:ext cx="83976" cy="452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900" kern="1200"/>
        </a:p>
      </dsp:txBody>
      <dsp:txXfrm rot="10800000">
        <a:off x="3037845" y="2333380"/>
        <a:ext cx="58783" cy="271651"/>
      </dsp:txXfrm>
    </dsp:sp>
    <dsp:sp modelId="{07BCDA8D-1D65-4C51-9B95-97514160C83B}">
      <dsp:nvSpPr>
        <dsp:cNvPr id="0" name=""/>
        <dsp:cNvSpPr/>
      </dsp:nvSpPr>
      <dsp:spPr>
        <a:xfrm>
          <a:off x="0" y="1612766"/>
          <a:ext cx="2979767" cy="15570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Inclusiveness/Ownership</a:t>
          </a:r>
        </a:p>
      </dsp:txBody>
      <dsp:txXfrm>
        <a:off x="436377" y="1840791"/>
        <a:ext cx="2107013" cy="1101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7576C-A5A9-499A-B698-D9F11F88F3CA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3FA98-F168-46DC-A7A3-EE6BB01BE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Civil Society View of Accountability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/>
              <a:t> </a:t>
            </a:r>
            <a:r>
              <a:rPr lang="en-GB"/>
              <a:t>Considered from </a:t>
            </a:r>
            <a:r>
              <a:rPr lang="en-GB" dirty="0"/>
              <a:t>two perspectives:</a:t>
            </a:r>
          </a:p>
          <a:p>
            <a:pPr>
              <a:buNone/>
            </a:pPr>
            <a:r>
              <a:rPr lang="en-GB" dirty="0"/>
              <a:t>   Civil Society as groups</a:t>
            </a:r>
          </a:p>
          <a:p>
            <a:pPr>
              <a:buNone/>
            </a:pPr>
            <a:r>
              <a:rPr lang="en-GB" dirty="0"/>
              <a:t>    Society/Public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12167"/>
          </a:xfrm>
        </p:spPr>
        <p:txBody>
          <a:bodyPr/>
          <a:lstStyle/>
          <a:p>
            <a:r>
              <a:rPr lang="en-GB" dirty="0"/>
              <a:t>The concept of accountability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n-GB" dirty="0"/>
              <a:t>Liability to reporting or informing ones action</a:t>
            </a:r>
          </a:p>
          <a:p>
            <a:pPr algn="just"/>
            <a:endParaRPr lang="en-GB" dirty="0"/>
          </a:p>
          <a:p>
            <a:pPr algn="just">
              <a:buFontTx/>
              <a:buChar char="-"/>
            </a:pPr>
            <a:r>
              <a:rPr lang="en-GB" dirty="0"/>
              <a:t>Responsibility for </a:t>
            </a:r>
            <a:r>
              <a:rPr lang="en-GB"/>
              <a:t>someone’s action  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dirty="0"/>
              <a:t>Accountability (Society)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en-GB" dirty="0"/>
              <a:t>Communication </a:t>
            </a:r>
          </a:p>
          <a:p>
            <a:r>
              <a:rPr lang="en-GB" dirty="0"/>
              <a:t>Justification</a:t>
            </a:r>
          </a:p>
          <a:p>
            <a:r>
              <a:rPr lang="en-GB" dirty="0"/>
              <a:t>Transparency</a:t>
            </a:r>
          </a:p>
          <a:p>
            <a:r>
              <a:rPr lang="en-GB" dirty="0"/>
              <a:t>Responsibility</a:t>
            </a:r>
          </a:p>
          <a:p>
            <a:r>
              <a:rPr lang="en-GB" dirty="0"/>
              <a:t>Inclusiveness</a:t>
            </a:r>
          </a:p>
          <a:p>
            <a:r>
              <a:rPr lang="en-GB" dirty="0"/>
              <a:t>Sustainability</a:t>
            </a:r>
          </a:p>
          <a:p>
            <a:r>
              <a:rPr lang="en-GB" dirty="0"/>
              <a:t>Prudence</a:t>
            </a:r>
          </a:p>
          <a:p>
            <a:r>
              <a:rPr lang="en-GB" dirty="0"/>
              <a:t>Confidence/Support</a:t>
            </a:r>
          </a:p>
          <a:p>
            <a:r>
              <a:rPr lang="en-GB" dirty="0"/>
              <a:t>Progress/Development</a:t>
            </a:r>
          </a:p>
          <a:p>
            <a:r>
              <a:rPr lang="en-GB" dirty="0"/>
              <a:t>Peace/Peace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n-GB" dirty="0"/>
              <a:t>What does Accountability mean to CSOs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1600200"/>
          <a:ext cx="8712968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/>
              <a:t>             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				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69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Civil Society View of Accountability</vt:lpstr>
      <vt:lpstr>The concept of accountability</vt:lpstr>
      <vt:lpstr>Accountability (Society)</vt:lpstr>
      <vt:lpstr>What does Accountability mean to CSOs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concept of accountability</dc:title>
  <dc:creator>AbdurRahman Abdullahi</dc:creator>
  <cp:lastModifiedBy>Safiya Isa</cp:lastModifiedBy>
  <cp:revision>14</cp:revision>
  <dcterms:created xsi:type="dcterms:W3CDTF">2018-10-30T07:50:25Z</dcterms:created>
  <dcterms:modified xsi:type="dcterms:W3CDTF">2018-10-30T21:15:34Z</dcterms:modified>
</cp:coreProperties>
</file>